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</p:sldMasterIdLst>
  <p:sldIdLst>
    <p:sldId id="257" r:id="rId6"/>
    <p:sldId id="258" r:id="rId7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241"/>
    <a:srgbClr val="B6D5E3"/>
    <a:srgbClr val="819EBA"/>
    <a:srgbClr val="93A8C9"/>
    <a:srgbClr val="F5DED5"/>
    <a:srgbClr val="020000"/>
    <a:srgbClr val="FFFFFF"/>
    <a:srgbClr val="558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 autoAdjust="0"/>
    <p:restoredTop sz="94674"/>
  </p:normalViewPr>
  <p:slideViewPr>
    <p:cSldViewPr snapToGrid="0" snapToObjects="1">
      <p:cViewPr>
        <p:scale>
          <a:sx n="32" d="100"/>
          <a:sy n="32" d="100"/>
        </p:scale>
        <p:origin x="-800" y="-88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authors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 smtClean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 smtClean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6D5E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6D5E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6D5E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6D5E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solidFill>
              <a:srgbClr val="0D224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6D5E3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EPOSTERBOARDS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Author’s 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Department of….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 smtClean="0"/>
              <a:t>ABSTRACT ICLICK TO EDIT)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Minimum font: 28pt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Multiple pages can be used. Multiple page allows adequate spacing for adding more content, images, graphs and videos</a:t>
            </a: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This is only a template. All content may be modified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If you are creating your e-poster on a PC, please make sure to save your formulas as an image and embed it into your presentation or they will change on our Macs.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METHODS (CLICK TO EDIT)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To modify the color scheme of this template, go to the “Themes” toolbar and go to either “Colors” or “Background”, you may also select the fonts used throughout your entire </a:t>
            </a:r>
            <a:r>
              <a:rPr lang="en-US" dirty="0" err="1" smtClean="0">
                <a:solidFill>
                  <a:srgbClr val="000000"/>
                </a:solidFill>
              </a:rPr>
              <a:t>eposter</a:t>
            </a:r>
            <a:r>
              <a:rPr lang="en-US" dirty="0" smtClean="0">
                <a:solidFill>
                  <a:srgbClr val="000000"/>
                </a:solidFill>
              </a:rPr>
              <a:t> by going to “Fonts”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You can also edit the “Master” slide by going to “edit” master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you want to add a new slide go to the “New Slide” dropdown within the home toolbar and select one of the 5 templates which we have set up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RESULTS (CLICK TO EDIT)</a:t>
            </a:r>
            <a:endParaRPr lang="en-US" dirty="0"/>
          </a:p>
        </p:txBody>
      </p:sp>
      <p:pic>
        <p:nvPicPr>
          <p:cNvPr id="17" name="Content Placeholder 16" descr="Untitled.tiff"/>
          <p:cNvPicPr>
            <a:picLocks noGrp="1" noChangeAspect="1"/>
          </p:cNvPicPr>
          <p:nvPr>
            <p:ph sz="quarter" idx="2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r="31614"/>
          <a:stretch/>
        </p:blipFill>
        <p:spPr>
          <a:xfrm>
            <a:off x="4889066" y="13429312"/>
            <a:ext cx="7684629" cy="3507499"/>
          </a:xfrm>
        </p:spPr>
      </p:pic>
      <p:pic>
        <p:nvPicPr>
          <p:cNvPr id="19" name="Content Placeholder 18" descr="Untitled2.tiff"/>
          <p:cNvPicPr>
            <a:picLocks noGrp="1" noChangeAspect="1"/>
          </p:cNvPicPr>
          <p:nvPr>
            <p:ph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5" r="16094"/>
          <a:stretch/>
        </p:blipFill>
        <p:spPr>
          <a:xfrm>
            <a:off x="7029844" y="18441265"/>
            <a:ext cx="4003453" cy="2523824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9291967" y="6188802"/>
            <a:ext cx="17373600" cy="5150995"/>
          </a:xfrm>
          <a:ln>
            <a:noFill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6939" y="20564979"/>
            <a:ext cx="5287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Template provided by </a:t>
            </a:r>
            <a:r>
              <a:rPr lang="en-US" sz="2200" dirty="0" err="1" smtClean="0"/>
              <a:t>ePosterBoards</a:t>
            </a:r>
            <a:endParaRPr lang="en-US" sz="2200" dirty="0"/>
          </a:p>
        </p:txBody>
      </p:sp>
      <p:pic>
        <p:nvPicPr>
          <p:cNvPr id="11" name="Picture 10" descr="PharmaSUG_2017_logo_172x125p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74" y="875965"/>
            <a:ext cx="3706186" cy="269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EPOSTERBOARDS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RESULTS CONTINUED ICLICK TO EDIT)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920693" y="6148211"/>
            <a:ext cx="17373600" cy="101250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920693" y="16312949"/>
            <a:ext cx="35657632" cy="859098"/>
          </a:xfrm>
          <a:solidFill>
            <a:srgbClr val="0D2557"/>
          </a:solidFill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4"/>
          </p:nvPr>
        </p:nvSpPr>
        <p:spPr>
          <a:xfrm>
            <a:off x="19203988" y="6143625"/>
            <a:ext cx="17373600" cy="10129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24"/>
          </p:nvPr>
        </p:nvSpPr>
        <p:spPr>
          <a:xfrm>
            <a:off x="920692" y="17132356"/>
            <a:ext cx="35656895" cy="38251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156939" y="20564979"/>
            <a:ext cx="5287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Template provided by </a:t>
            </a:r>
            <a:r>
              <a:rPr lang="en-US" sz="2200" dirty="0" err="1" smtClean="0"/>
              <a:t>ePosterBoards</a:t>
            </a:r>
            <a:endParaRPr lang="en-US" sz="2200" dirty="0"/>
          </a:p>
        </p:txBody>
      </p:sp>
      <p:pic>
        <p:nvPicPr>
          <p:cNvPr id="14" name="Picture 13" descr="PharmaSUG_2017_logo_172x125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74" y="875965"/>
            <a:ext cx="3706186" cy="269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 Column w/boxes">
  <a:themeElements>
    <a:clrScheme name="Custom 1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Custom 185">
      <a:dk1>
        <a:sysClr val="windowText" lastClr="000000"/>
      </a:dk1>
      <a:lt1>
        <a:srgbClr val="070707"/>
      </a:lt1>
      <a:dk2>
        <a:srgbClr val="000000"/>
      </a:dk2>
      <a:lt2>
        <a:srgbClr val="0D2557"/>
      </a:lt2>
      <a:accent1>
        <a:srgbClr val="558D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247</Words>
  <Application>Microsoft Macintosh PowerPoint</Application>
  <PresentationFormat>Custom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2 Column w/boxes</vt:lpstr>
      <vt:lpstr>1 Background Box</vt:lpstr>
      <vt:lpstr>3 Column w/ no boxes</vt:lpstr>
      <vt:lpstr>2 Column with no boxes</vt:lpstr>
      <vt:lpstr>Portrait 23 x 41_1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ePB employee</cp:lastModifiedBy>
  <cp:revision>38</cp:revision>
  <dcterms:created xsi:type="dcterms:W3CDTF">2013-11-25T16:31:35Z</dcterms:created>
  <dcterms:modified xsi:type="dcterms:W3CDTF">2016-11-30T17:38:33Z</dcterms:modified>
</cp:coreProperties>
</file>