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1"/>
  </p:sldMasterIdLst>
  <p:notesMasterIdLst>
    <p:notesMasterId r:id="rId8"/>
  </p:notesMasterIdLst>
  <p:sldIdLst>
    <p:sldId id="259" r:id="rId2"/>
    <p:sldId id="261" r:id="rId3"/>
    <p:sldId id="260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43" autoAdjust="0"/>
  </p:normalViewPr>
  <p:slideViewPr>
    <p:cSldViewPr>
      <p:cViewPr varScale="1">
        <p:scale>
          <a:sx n="100" d="100"/>
          <a:sy n="100" d="100"/>
        </p:scale>
        <p:origin x="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B4BD05-73C6-433F-A03A-1BE885EF600C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3F8643-8989-4E5C-9222-4DBCB0209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3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1439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Paper Number #xx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1752600" cy="1348154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9196A-8B3A-414A-A051-B5F29B3DCA63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B4FE0-C2F3-4325-879D-638223AF0A16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0ACB0-942C-45D2-BC4C-F37CA4FFEC70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ED4D9-9C29-4829-AA8E-5F4787B52775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Paper Number #SSxx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Paper Title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/>
              <a:t>Author 1, Affiliation</a:t>
            </a:r>
          </a:p>
          <a:p>
            <a:pPr marR="0"/>
            <a:r>
              <a:rPr lang="en-US" altLang="en-US"/>
              <a:t>Author 2, Affiliation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5715000"/>
            <a:ext cx="3505200" cy="979488"/>
          </a:xfrm>
          <a:prstGeom prst="rect">
            <a:avLst/>
          </a:prstGeom>
        </p:spPr>
        <p:txBody>
          <a:bodyPr lIns="45720" rIns="45720">
            <a:normAutofit fontScale="92500"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buFont typeface="Wingdings 3" pitchFamily="18" charset="2"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PharmaSUG China 2018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Paper #XXXX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Section 1: Section Title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DA2813-9505-468A-83A1-3B811A8D2467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Section 2: Section Title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81E5C2-F36D-4FFE-A3D6-A311913EF30D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2" name="Text Placeholder 3"/>
          <p:cNvSpPr>
            <a:spLocks noGrp="1"/>
          </p:cNvSpPr>
          <p:nvPr>
            <p:ph type="body" sz="half" idx="3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3" name="Content Placeholder 4"/>
          <p:cNvSpPr>
            <a:spLocks noGrp="1"/>
          </p:cNvSpPr>
          <p:nvPr>
            <p:ph sz="quarter" idx="2"/>
          </p:nvPr>
        </p:nvSpPr>
        <p:spPr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9DA83E-0935-4792-B90C-703CAB7596D0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1125415" y="457200"/>
            <a:ext cx="7010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Name: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Organization: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Address: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City, State ZIP: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Work Phone: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Fax: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E-mail: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Web: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Twitter: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E1F09D-850C-4902-838F-B54B9A2531CA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armaSUG_China_2016_Presentation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PharmaSUG_China_2017_Presentation_Template</Template>
  <TotalTime>2</TotalTime>
  <Words>50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PharmaSUG_China_2016_Presentation_Template</vt:lpstr>
      <vt:lpstr>Paper Title</vt:lpstr>
      <vt:lpstr>Section 1: Section Title</vt:lpstr>
      <vt:lpstr>PowerPoint Presentation</vt:lpstr>
      <vt:lpstr>Section 2: Section Title</vt:lpstr>
      <vt:lpstr>PowerPoint Presentation</vt:lpstr>
      <vt:lpstr>PowerPoint Presentation</vt:lpstr>
    </vt:vector>
  </TitlesOfParts>
  <Company>sanofi-aventis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Margaret Hung</dc:creator>
  <cp:lastModifiedBy>Margaret Hung</cp:lastModifiedBy>
  <cp:revision>1</cp:revision>
  <dcterms:created xsi:type="dcterms:W3CDTF">2017-11-19T14:36:47Z</dcterms:created>
  <dcterms:modified xsi:type="dcterms:W3CDTF">2018-05-17T00:43:14Z</dcterms:modified>
</cp:coreProperties>
</file>