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4"/>
  </p:sldMasterIdLst>
  <p:notesMasterIdLst>
    <p:notesMasterId r:id="rId26"/>
  </p:notesMasterIdLst>
  <p:sldIdLst>
    <p:sldId id="266" r:id="rId5"/>
    <p:sldId id="274" r:id="rId6"/>
    <p:sldId id="328" r:id="rId7"/>
    <p:sldId id="325" r:id="rId8"/>
    <p:sldId id="270" r:id="rId9"/>
    <p:sldId id="327" r:id="rId10"/>
    <p:sldId id="329" r:id="rId11"/>
    <p:sldId id="307" r:id="rId12"/>
    <p:sldId id="310" r:id="rId13"/>
    <p:sldId id="311" r:id="rId14"/>
    <p:sldId id="322" r:id="rId15"/>
    <p:sldId id="312" r:id="rId16"/>
    <p:sldId id="313" r:id="rId17"/>
    <p:sldId id="314" r:id="rId18"/>
    <p:sldId id="323" r:id="rId19"/>
    <p:sldId id="315" r:id="rId20"/>
    <p:sldId id="316" r:id="rId21"/>
    <p:sldId id="317" r:id="rId22"/>
    <p:sldId id="318" r:id="rId23"/>
    <p:sldId id="319" r:id="rId24"/>
    <p:sldId id="324"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Lucida Sans Unicode" panose="020B0602030504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Lucida Sans Unicode" panose="020B0602030504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Lucida Sans Unicode" panose="020B0602030504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Lucida Sans Unicode" panose="020B0602030504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Lucida Sans Unicode" panose="020B0602030504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Lucida Sans Unicode" panose="020B0602030504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Lucida Sans Unicode" panose="020B0602030504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Lucida Sans Unicode" panose="020B0602030504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Lucida Sans Unicode" panose="020B0602030504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8DC"/>
    <a:srgbClr val="005DA2"/>
    <a:srgbClr val="DFEFF6"/>
    <a:srgbClr val="3D5D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976" autoAdjust="0"/>
  </p:normalViewPr>
  <p:slideViewPr>
    <p:cSldViewPr>
      <p:cViewPr varScale="1">
        <p:scale>
          <a:sx n="101" d="100"/>
          <a:sy n="101" d="100"/>
        </p:scale>
        <p:origin x="99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52325C8-FBBD-4932-9471-D48E54CDCCAC}" type="datetimeFigureOut">
              <a:rPr lang="en-US" altLang="en-US"/>
              <a:pPr>
                <a:defRPr/>
              </a:pPr>
              <a:t>8/28/2019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27E27DB-B1BF-4D0B-A3CB-23545D04F86D}" type="slidenum">
              <a:rPr lang="en-US" altLang="en-US"/>
              <a:pPr>
                <a:defRPr/>
              </a:pPr>
              <a:t>‹#›</a:t>
            </a:fld>
            <a:endParaRPr lang="en-US" altLang="en-US"/>
          </a:p>
        </p:txBody>
      </p:sp>
    </p:spTree>
    <p:extLst>
      <p:ext uri="{BB962C8B-B14F-4D97-AF65-F5344CB8AC3E}">
        <p14:creationId xmlns:p14="http://schemas.microsoft.com/office/powerpoint/2010/main" val="3336329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a:t>
            </a:fld>
            <a:endParaRPr lang="en-US" altLang="en-US"/>
          </a:p>
        </p:txBody>
      </p:sp>
    </p:spTree>
    <p:extLst>
      <p:ext uri="{BB962C8B-B14F-4D97-AF65-F5344CB8AC3E}">
        <p14:creationId xmlns:p14="http://schemas.microsoft.com/office/powerpoint/2010/main" val="215728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10</a:t>
            </a:fld>
            <a:endParaRPr lang="en-US" altLang="en-US"/>
          </a:p>
        </p:txBody>
      </p:sp>
    </p:spTree>
    <p:extLst>
      <p:ext uri="{BB962C8B-B14F-4D97-AF65-F5344CB8AC3E}">
        <p14:creationId xmlns:p14="http://schemas.microsoft.com/office/powerpoint/2010/main" val="117058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11</a:t>
            </a:fld>
            <a:endParaRPr lang="en-US" altLang="en-US"/>
          </a:p>
        </p:txBody>
      </p:sp>
    </p:spTree>
    <p:extLst>
      <p:ext uri="{BB962C8B-B14F-4D97-AF65-F5344CB8AC3E}">
        <p14:creationId xmlns:p14="http://schemas.microsoft.com/office/powerpoint/2010/main" val="1073182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12</a:t>
            </a:fld>
            <a:endParaRPr lang="en-US" altLang="en-US"/>
          </a:p>
        </p:txBody>
      </p:sp>
    </p:spTree>
    <p:extLst>
      <p:ext uri="{BB962C8B-B14F-4D97-AF65-F5344CB8AC3E}">
        <p14:creationId xmlns:p14="http://schemas.microsoft.com/office/powerpoint/2010/main" val="3776507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13</a:t>
            </a:fld>
            <a:endParaRPr lang="en-US" altLang="en-US"/>
          </a:p>
        </p:txBody>
      </p:sp>
    </p:spTree>
    <p:extLst>
      <p:ext uri="{BB962C8B-B14F-4D97-AF65-F5344CB8AC3E}">
        <p14:creationId xmlns:p14="http://schemas.microsoft.com/office/powerpoint/2010/main" val="136175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14</a:t>
            </a:fld>
            <a:endParaRPr lang="en-US" altLang="en-US"/>
          </a:p>
        </p:txBody>
      </p:sp>
    </p:spTree>
    <p:extLst>
      <p:ext uri="{BB962C8B-B14F-4D97-AF65-F5344CB8AC3E}">
        <p14:creationId xmlns:p14="http://schemas.microsoft.com/office/powerpoint/2010/main" val="3318786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需要承上启下一下</a:t>
            </a:r>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15</a:t>
            </a:fld>
            <a:endParaRPr lang="en-US" altLang="en-US"/>
          </a:p>
        </p:txBody>
      </p:sp>
    </p:spTree>
    <p:extLst>
      <p:ext uri="{BB962C8B-B14F-4D97-AF65-F5344CB8AC3E}">
        <p14:creationId xmlns:p14="http://schemas.microsoft.com/office/powerpoint/2010/main" val="1261456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Play icon</a:t>
            </a:r>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16</a:t>
            </a:fld>
            <a:endParaRPr lang="en-US" altLang="en-US"/>
          </a:p>
        </p:txBody>
      </p:sp>
    </p:spTree>
    <p:extLst>
      <p:ext uri="{BB962C8B-B14F-4D97-AF65-F5344CB8AC3E}">
        <p14:creationId xmlns:p14="http://schemas.microsoft.com/office/powerpoint/2010/main" val="384520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17</a:t>
            </a:fld>
            <a:endParaRPr lang="en-US" altLang="en-US"/>
          </a:p>
        </p:txBody>
      </p:sp>
    </p:spTree>
    <p:extLst>
      <p:ext uri="{BB962C8B-B14F-4D97-AF65-F5344CB8AC3E}">
        <p14:creationId xmlns:p14="http://schemas.microsoft.com/office/powerpoint/2010/main" val="114968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18</a:t>
            </a:fld>
            <a:endParaRPr lang="en-US" altLang="en-US"/>
          </a:p>
        </p:txBody>
      </p:sp>
    </p:spTree>
    <p:extLst>
      <p:ext uri="{BB962C8B-B14F-4D97-AF65-F5344CB8AC3E}">
        <p14:creationId xmlns:p14="http://schemas.microsoft.com/office/powerpoint/2010/main" val="143823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19</a:t>
            </a:fld>
            <a:endParaRPr lang="en-US" altLang="en-US"/>
          </a:p>
        </p:txBody>
      </p:sp>
    </p:spTree>
    <p:extLst>
      <p:ext uri="{BB962C8B-B14F-4D97-AF65-F5344CB8AC3E}">
        <p14:creationId xmlns:p14="http://schemas.microsoft.com/office/powerpoint/2010/main" val="5480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2</a:t>
            </a:fld>
            <a:endParaRPr lang="en-US" altLang="en-US"/>
          </a:p>
        </p:txBody>
      </p:sp>
    </p:spTree>
    <p:extLst>
      <p:ext uri="{BB962C8B-B14F-4D97-AF65-F5344CB8AC3E}">
        <p14:creationId xmlns:p14="http://schemas.microsoft.com/office/powerpoint/2010/main" val="77401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20</a:t>
            </a:fld>
            <a:endParaRPr lang="en-US" altLang="en-US"/>
          </a:p>
        </p:txBody>
      </p:sp>
    </p:spTree>
    <p:extLst>
      <p:ext uri="{BB962C8B-B14F-4D97-AF65-F5344CB8AC3E}">
        <p14:creationId xmlns:p14="http://schemas.microsoft.com/office/powerpoint/2010/main" val="3889898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21</a:t>
            </a:fld>
            <a:endParaRPr lang="en-US" altLang="en-US"/>
          </a:p>
        </p:txBody>
      </p:sp>
    </p:spTree>
    <p:extLst>
      <p:ext uri="{BB962C8B-B14F-4D97-AF65-F5344CB8AC3E}">
        <p14:creationId xmlns:p14="http://schemas.microsoft.com/office/powerpoint/2010/main" val="3031368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3</a:t>
            </a:fld>
            <a:endParaRPr lang="en-US" altLang="en-US"/>
          </a:p>
        </p:txBody>
      </p:sp>
    </p:spTree>
    <p:extLst>
      <p:ext uri="{BB962C8B-B14F-4D97-AF65-F5344CB8AC3E}">
        <p14:creationId xmlns:p14="http://schemas.microsoft.com/office/powerpoint/2010/main" val="269256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4</a:t>
            </a:fld>
            <a:endParaRPr lang="en-US" altLang="en-US"/>
          </a:p>
        </p:txBody>
      </p:sp>
    </p:spTree>
    <p:extLst>
      <p:ext uri="{BB962C8B-B14F-4D97-AF65-F5344CB8AC3E}">
        <p14:creationId xmlns:p14="http://schemas.microsoft.com/office/powerpoint/2010/main" val="8025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5</a:t>
            </a:fld>
            <a:endParaRPr lang="en-US" altLang="en-US"/>
          </a:p>
        </p:txBody>
      </p:sp>
    </p:spTree>
    <p:extLst>
      <p:ext uri="{BB962C8B-B14F-4D97-AF65-F5344CB8AC3E}">
        <p14:creationId xmlns:p14="http://schemas.microsoft.com/office/powerpoint/2010/main" val="370435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6</a:t>
            </a:fld>
            <a:endParaRPr lang="en-US" altLang="en-US"/>
          </a:p>
        </p:txBody>
      </p:sp>
    </p:spTree>
    <p:extLst>
      <p:ext uri="{BB962C8B-B14F-4D97-AF65-F5344CB8AC3E}">
        <p14:creationId xmlns:p14="http://schemas.microsoft.com/office/powerpoint/2010/main" val="370818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7</a:t>
            </a:fld>
            <a:endParaRPr lang="en-US" altLang="en-US"/>
          </a:p>
        </p:txBody>
      </p:sp>
    </p:spTree>
    <p:extLst>
      <p:ext uri="{BB962C8B-B14F-4D97-AF65-F5344CB8AC3E}">
        <p14:creationId xmlns:p14="http://schemas.microsoft.com/office/powerpoint/2010/main" val="422630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8</a:t>
            </a:fld>
            <a:endParaRPr lang="en-US" altLang="en-US"/>
          </a:p>
        </p:txBody>
      </p:sp>
    </p:spTree>
    <p:extLst>
      <p:ext uri="{BB962C8B-B14F-4D97-AF65-F5344CB8AC3E}">
        <p14:creationId xmlns:p14="http://schemas.microsoft.com/office/powerpoint/2010/main" val="197764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9</a:t>
            </a:fld>
            <a:endParaRPr lang="en-US" altLang="en-US"/>
          </a:p>
        </p:txBody>
      </p:sp>
    </p:spTree>
    <p:extLst>
      <p:ext uri="{BB962C8B-B14F-4D97-AF65-F5344CB8AC3E}">
        <p14:creationId xmlns:p14="http://schemas.microsoft.com/office/powerpoint/2010/main" val="11213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iograph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F966B7-570F-4BEB-B8FC-F2C67BAC5B4C}"/>
              </a:ext>
            </a:extLst>
          </p:cNvPr>
          <p:cNvSpPr>
            <a:spLocks noGrp="1"/>
          </p:cNvSpPr>
          <p:nvPr>
            <p:ph type="body" sz="quarter" idx="13" hasCustomPrompt="1"/>
          </p:nvPr>
        </p:nvSpPr>
        <p:spPr>
          <a:xfrm>
            <a:off x="762000" y="1905000"/>
            <a:ext cx="10820400" cy="1447800"/>
          </a:xfrm>
        </p:spPr>
        <p:txBody>
          <a:bodyPr/>
          <a:lstStyle>
            <a:lvl1pPr marL="109537" indent="0">
              <a:buNone/>
              <a:defRPr b="0"/>
            </a:lvl1pPr>
          </a:lstStyle>
          <a:p>
            <a:pPr lvl="0"/>
            <a:r>
              <a:rPr lang="en-US" dirty="0"/>
              <a:t>Author 1 Name: Author 1 Biography</a:t>
            </a:r>
          </a:p>
        </p:txBody>
      </p:sp>
      <p:sp>
        <p:nvSpPr>
          <p:cNvPr id="10" name="Text Placeholder 9">
            <a:extLst>
              <a:ext uri="{FF2B5EF4-FFF2-40B4-BE49-F238E27FC236}">
                <a16:creationId xmlns:a16="http://schemas.microsoft.com/office/drawing/2014/main" id="{6556E759-A785-4CA1-AB64-B7F7F5B99BCF}"/>
              </a:ext>
            </a:extLst>
          </p:cNvPr>
          <p:cNvSpPr>
            <a:spLocks noGrp="1"/>
          </p:cNvSpPr>
          <p:nvPr>
            <p:ph type="body" sz="quarter" idx="14" hasCustomPrompt="1"/>
          </p:nvPr>
        </p:nvSpPr>
        <p:spPr>
          <a:xfrm>
            <a:off x="762000" y="3505200"/>
            <a:ext cx="10820400" cy="1447800"/>
          </a:xfrm>
        </p:spPr>
        <p:txBody>
          <a:bodyPr/>
          <a:lstStyle>
            <a:lvl1pPr marL="109537" indent="0">
              <a:buNone/>
              <a:defRPr/>
            </a:lvl1pPr>
          </a:lstStyle>
          <a:p>
            <a:pPr lvl="0"/>
            <a:r>
              <a:rPr lang="en-US" dirty="0"/>
              <a:t>Author 2 Name: Author 2 Biography</a:t>
            </a:r>
          </a:p>
        </p:txBody>
      </p:sp>
      <p:sp>
        <p:nvSpPr>
          <p:cNvPr id="11" name="Date Placeholder 10">
            <a:extLst>
              <a:ext uri="{FF2B5EF4-FFF2-40B4-BE49-F238E27FC236}">
                <a16:creationId xmlns:a16="http://schemas.microsoft.com/office/drawing/2014/main" id="{A54A65E2-FB4B-42EB-9349-589AE14A3E7A}"/>
              </a:ext>
            </a:extLst>
          </p:cNvPr>
          <p:cNvSpPr>
            <a:spLocks noGrp="1"/>
          </p:cNvSpPr>
          <p:nvPr>
            <p:ph type="dt" sz="half" idx="15"/>
          </p:nvPr>
        </p:nvSpPr>
        <p:spPr/>
        <p:txBody>
          <a:bodyPr/>
          <a:lstStyle/>
          <a:p>
            <a:pPr>
              <a:defRPr/>
            </a:pPr>
            <a:fld id="{C4BE6F43-98E8-4D63-B55D-DCF1C901179C}" type="datetime1">
              <a:rPr lang="en-US" altLang="en-US" smtClean="0"/>
              <a:t>8/28/2019</a:t>
            </a:fld>
            <a:endParaRPr lang="en-US" altLang="en-US"/>
          </a:p>
        </p:txBody>
      </p:sp>
      <p:sp>
        <p:nvSpPr>
          <p:cNvPr id="12" name="Footer Placeholder 11">
            <a:extLst>
              <a:ext uri="{FF2B5EF4-FFF2-40B4-BE49-F238E27FC236}">
                <a16:creationId xmlns:a16="http://schemas.microsoft.com/office/drawing/2014/main" id="{AB295823-0575-43C8-AEFB-7D7DDD7F32F2}"/>
              </a:ext>
            </a:extLst>
          </p:cNvPr>
          <p:cNvSpPr>
            <a:spLocks noGrp="1"/>
          </p:cNvSpPr>
          <p:nvPr>
            <p:ph type="ftr" sz="quarter" idx="16"/>
          </p:nvPr>
        </p:nvSpPr>
        <p:spPr/>
        <p:txBody>
          <a:bodyPr/>
          <a:lstStyle/>
          <a:p>
            <a:pPr>
              <a:defRPr/>
            </a:pPr>
            <a:r>
              <a:rPr lang="en-US"/>
              <a:t>Paper Number xx-xxx</a:t>
            </a:r>
            <a:endParaRPr lang="en-US" dirty="0"/>
          </a:p>
        </p:txBody>
      </p:sp>
      <p:sp>
        <p:nvSpPr>
          <p:cNvPr id="13" name="Slide Number Placeholder 12">
            <a:extLst>
              <a:ext uri="{FF2B5EF4-FFF2-40B4-BE49-F238E27FC236}">
                <a16:creationId xmlns:a16="http://schemas.microsoft.com/office/drawing/2014/main" id="{CBC361B0-2C1B-468A-9569-6D7447D849B4}"/>
              </a:ext>
            </a:extLst>
          </p:cNvPr>
          <p:cNvSpPr>
            <a:spLocks noGrp="1"/>
          </p:cNvSpPr>
          <p:nvPr>
            <p:ph type="sldNum" sz="quarter" idx="17"/>
          </p:nvPr>
        </p:nvSpPr>
        <p:spPr/>
        <p:txBody>
          <a:bodyPr/>
          <a:lstStyle/>
          <a:p>
            <a:pPr>
              <a:defRPr/>
            </a:pPr>
            <a:fld id="{1C339704-F9B3-4C6B-B54B-06AD26381A4A}" type="slidenum">
              <a:rPr lang="en-US" altLang="en-US" smtClean="0"/>
              <a:pPr>
                <a:defRPr/>
              </a:pPr>
              <a:t>‹#›</a:t>
            </a:fld>
            <a:endParaRPr lang="en-US" altLang="en-US" sz="1100"/>
          </a:p>
        </p:txBody>
      </p:sp>
      <p:sp>
        <p:nvSpPr>
          <p:cNvPr id="9" name="Title 6">
            <a:extLst>
              <a:ext uri="{FF2B5EF4-FFF2-40B4-BE49-F238E27FC236}">
                <a16:creationId xmlns:a16="http://schemas.microsoft.com/office/drawing/2014/main" id="{B55CD069-371D-4FC1-A2F2-DE7927F01546}"/>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253301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ograph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CF966B7-570F-4BEB-B8FC-F2C67BAC5B4C}"/>
              </a:ext>
            </a:extLst>
          </p:cNvPr>
          <p:cNvSpPr>
            <a:spLocks noGrp="1"/>
          </p:cNvSpPr>
          <p:nvPr>
            <p:ph type="body" sz="quarter" idx="13" hasCustomPrompt="1"/>
          </p:nvPr>
        </p:nvSpPr>
        <p:spPr>
          <a:xfrm>
            <a:off x="762000" y="1905000"/>
            <a:ext cx="10820400" cy="1447800"/>
          </a:xfrm>
        </p:spPr>
        <p:txBody>
          <a:bodyPr/>
          <a:lstStyle>
            <a:lvl1pPr marL="109537" indent="0">
              <a:buNone/>
              <a:defRPr b="0"/>
            </a:lvl1pPr>
          </a:lstStyle>
          <a:p>
            <a:pPr lvl="0"/>
            <a:r>
              <a:rPr lang="en-US" dirty="0"/>
              <a:t>Author 1 Name: Author 1 Biography</a:t>
            </a:r>
          </a:p>
        </p:txBody>
      </p:sp>
      <p:sp>
        <p:nvSpPr>
          <p:cNvPr id="10" name="Text Placeholder 9">
            <a:extLst>
              <a:ext uri="{FF2B5EF4-FFF2-40B4-BE49-F238E27FC236}">
                <a16:creationId xmlns:a16="http://schemas.microsoft.com/office/drawing/2014/main" id="{6556E759-A785-4CA1-AB64-B7F7F5B99BCF}"/>
              </a:ext>
            </a:extLst>
          </p:cNvPr>
          <p:cNvSpPr>
            <a:spLocks noGrp="1"/>
          </p:cNvSpPr>
          <p:nvPr>
            <p:ph type="body" sz="quarter" idx="14" hasCustomPrompt="1"/>
          </p:nvPr>
        </p:nvSpPr>
        <p:spPr>
          <a:xfrm>
            <a:off x="762000" y="3505200"/>
            <a:ext cx="10820400" cy="1447800"/>
          </a:xfrm>
        </p:spPr>
        <p:txBody>
          <a:bodyPr/>
          <a:lstStyle>
            <a:lvl1pPr marL="109537" indent="0">
              <a:buNone/>
              <a:defRPr/>
            </a:lvl1pPr>
          </a:lstStyle>
          <a:p>
            <a:pPr lvl="0"/>
            <a:r>
              <a:rPr lang="en-US" dirty="0"/>
              <a:t>Author 2 Name: Author 2 Biography</a:t>
            </a:r>
          </a:p>
        </p:txBody>
      </p:sp>
      <p:sp>
        <p:nvSpPr>
          <p:cNvPr id="11" name="Date Placeholder 10">
            <a:extLst>
              <a:ext uri="{FF2B5EF4-FFF2-40B4-BE49-F238E27FC236}">
                <a16:creationId xmlns:a16="http://schemas.microsoft.com/office/drawing/2014/main" id="{A54A65E2-FB4B-42EB-9349-589AE14A3E7A}"/>
              </a:ext>
            </a:extLst>
          </p:cNvPr>
          <p:cNvSpPr>
            <a:spLocks noGrp="1"/>
          </p:cNvSpPr>
          <p:nvPr>
            <p:ph type="dt" sz="half" idx="15"/>
          </p:nvPr>
        </p:nvSpPr>
        <p:spPr/>
        <p:txBody>
          <a:bodyPr/>
          <a:lstStyle/>
          <a:p>
            <a:pPr>
              <a:defRPr/>
            </a:pPr>
            <a:fld id="{C4BE6F43-98E8-4D63-B55D-DCF1C901179C}" type="datetime1">
              <a:rPr lang="en-US" altLang="en-US" smtClean="0"/>
              <a:t>8/28/2019</a:t>
            </a:fld>
            <a:endParaRPr lang="en-US" altLang="en-US"/>
          </a:p>
        </p:txBody>
      </p:sp>
      <p:sp>
        <p:nvSpPr>
          <p:cNvPr id="12" name="Footer Placeholder 11">
            <a:extLst>
              <a:ext uri="{FF2B5EF4-FFF2-40B4-BE49-F238E27FC236}">
                <a16:creationId xmlns:a16="http://schemas.microsoft.com/office/drawing/2014/main" id="{AB295823-0575-43C8-AEFB-7D7DDD7F32F2}"/>
              </a:ext>
            </a:extLst>
          </p:cNvPr>
          <p:cNvSpPr>
            <a:spLocks noGrp="1"/>
          </p:cNvSpPr>
          <p:nvPr>
            <p:ph type="ftr" sz="quarter" idx="16"/>
          </p:nvPr>
        </p:nvSpPr>
        <p:spPr/>
        <p:txBody>
          <a:bodyPr/>
          <a:lstStyle/>
          <a:p>
            <a:pPr>
              <a:defRPr/>
            </a:pPr>
            <a:r>
              <a:rPr lang="en-US"/>
              <a:t>Paper Number xx-xxx</a:t>
            </a:r>
            <a:endParaRPr lang="en-US" dirty="0"/>
          </a:p>
        </p:txBody>
      </p:sp>
      <p:sp>
        <p:nvSpPr>
          <p:cNvPr id="13" name="Slide Number Placeholder 12">
            <a:extLst>
              <a:ext uri="{FF2B5EF4-FFF2-40B4-BE49-F238E27FC236}">
                <a16:creationId xmlns:a16="http://schemas.microsoft.com/office/drawing/2014/main" id="{CBC361B0-2C1B-468A-9569-6D7447D849B4}"/>
              </a:ext>
            </a:extLst>
          </p:cNvPr>
          <p:cNvSpPr>
            <a:spLocks noGrp="1"/>
          </p:cNvSpPr>
          <p:nvPr>
            <p:ph type="sldNum" sz="quarter" idx="17"/>
          </p:nvPr>
        </p:nvSpPr>
        <p:spPr/>
        <p:txBody>
          <a:bodyPr/>
          <a:lstStyle/>
          <a:p>
            <a:pPr>
              <a:defRPr/>
            </a:pPr>
            <a:fld id="{1C339704-F9B3-4C6B-B54B-06AD26381A4A}" type="slidenum">
              <a:rPr lang="en-US" altLang="en-US" smtClean="0"/>
              <a:pPr>
                <a:defRPr/>
              </a:pPr>
              <a:t>‹#›</a:t>
            </a:fld>
            <a:endParaRPr lang="en-US" altLang="en-US" sz="1100"/>
          </a:p>
        </p:txBody>
      </p:sp>
      <p:sp>
        <p:nvSpPr>
          <p:cNvPr id="9" name="Title 6">
            <a:extLst>
              <a:ext uri="{FF2B5EF4-FFF2-40B4-BE49-F238E27FC236}">
                <a16:creationId xmlns:a16="http://schemas.microsoft.com/office/drawing/2014/main" id="{B55CD069-371D-4FC1-A2F2-DE7927F01546}"/>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108126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Title - Option 1">
    <p:bg>
      <p:bgPr>
        <a:gradFill flip="none" rotWithShape="1">
          <a:gsLst>
            <a:gs pos="99000">
              <a:schemeClr val="tx1">
                <a:lumMod val="65000"/>
                <a:lumOff val="35000"/>
              </a:schemeClr>
            </a:gs>
            <a:gs pos="50000">
              <a:schemeClr val="bg1">
                <a:lumMod val="75000"/>
              </a:schemeClr>
            </a:gs>
            <a:gs pos="0">
              <a:srgbClr val="DFEFF6"/>
            </a:gs>
          </a:gsLst>
          <a:lin ang="5400000" scaled="0"/>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373C4E-0E55-4757-9EF8-4A5017921A8F}"/>
              </a:ext>
            </a:extLst>
          </p:cNvPr>
          <p:cNvSpPr>
            <a:spLocks noGrp="1"/>
          </p:cNvSpPr>
          <p:nvPr>
            <p:ph type="ctrTitle" hasCustomPrompt="1"/>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Section title style</a:t>
            </a:r>
          </a:p>
        </p:txBody>
      </p:sp>
      <p:sp>
        <p:nvSpPr>
          <p:cNvPr id="7" name="Subtitle 16">
            <a:extLst>
              <a:ext uri="{FF2B5EF4-FFF2-40B4-BE49-F238E27FC236}">
                <a16:creationId xmlns:a16="http://schemas.microsoft.com/office/drawing/2014/main" id="{BDF03BBF-027E-4197-91D2-E79E59BA05AC}"/>
              </a:ext>
            </a:extLst>
          </p:cNvPr>
          <p:cNvSpPr>
            <a:spLocks noGrp="1"/>
          </p:cNvSpPr>
          <p:nvPr>
            <p:ph type="subTitle" idx="1" hasCustomPrompt="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Section subtitle style</a:t>
            </a:r>
          </a:p>
        </p:txBody>
      </p:sp>
    </p:spTree>
    <p:extLst>
      <p:ext uri="{BB962C8B-B14F-4D97-AF65-F5344CB8AC3E}">
        <p14:creationId xmlns:p14="http://schemas.microsoft.com/office/powerpoint/2010/main" val="85051318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Title - Option 2">
    <p:bg>
      <p:bgPr>
        <a:gradFill flip="none" rotWithShape="1">
          <a:gsLst>
            <a:gs pos="99000">
              <a:schemeClr val="accent1"/>
            </a:gs>
            <a:gs pos="24000">
              <a:schemeClr val="accent1">
                <a:lumMod val="40000"/>
                <a:lumOff val="60000"/>
              </a:schemeClr>
            </a:gs>
            <a:gs pos="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373C4E-0E55-4757-9EF8-4A5017921A8F}"/>
              </a:ext>
            </a:extLst>
          </p:cNvPr>
          <p:cNvSpPr>
            <a:spLocks noGrp="1"/>
          </p:cNvSpPr>
          <p:nvPr>
            <p:ph type="ctrTitle" hasCustomPrompt="1"/>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Section title style</a:t>
            </a:r>
          </a:p>
        </p:txBody>
      </p:sp>
      <p:sp>
        <p:nvSpPr>
          <p:cNvPr id="7" name="Subtitle 16">
            <a:extLst>
              <a:ext uri="{FF2B5EF4-FFF2-40B4-BE49-F238E27FC236}">
                <a16:creationId xmlns:a16="http://schemas.microsoft.com/office/drawing/2014/main" id="{BDF03BBF-027E-4197-91D2-E79E59BA05AC}"/>
              </a:ext>
            </a:extLst>
          </p:cNvPr>
          <p:cNvSpPr>
            <a:spLocks noGrp="1"/>
          </p:cNvSpPr>
          <p:nvPr>
            <p:ph type="subTitle" idx="1" hasCustomPrompt="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Section subtitle style</a:t>
            </a:r>
          </a:p>
        </p:txBody>
      </p:sp>
    </p:spTree>
    <p:extLst>
      <p:ext uri="{BB962C8B-B14F-4D97-AF65-F5344CB8AC3E}">
        <p14:creationId xmlns:p14="http://schemas.microsoft.com/office/powerpoint/2010/main" val="11095961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Side by Side Content">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6">
            <a:extLst>
              <a:ext uri="{FF2B5EF4-FFF2-40B4-BE49-F238E27FC236}">
                <a16:creationId xmlns:a16="http://schemas.microsoft.com/office/drawing/2014/main" id="{D720B38A-29BE-4690-B34E-EAC209A30803}"/>
              </a:ext>
            </a:extLst>
          </p:cNvPr>
          <p:cNvSpPr txBox="1">
            <a:spLocks/>
          </p:cNvSpPr>
          <p:nvPr userDrawn="1"/>
        </p:nvSpPr>
        <p:spPr>
          <a:xfrm>
            <a:off x="2362200" y="304800"/>
            <a:ext cx="9245601"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2pPr>
            <a:lvl3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3pPr>
            <a:lvl4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4pPr>
            <a:lvl5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defRPr>
            </a:lvl9pPr>
            <a:extLst/>
          </a:lstStyle>
          <a:p>
            <a:r>
              <a:rPr lang="en-US" dirty="0"/>
              <a:t>Click to edit Master title style</a:t>
            </a:r>
          </a:p>
        </p:txBody>
      </p:sp>
      <p:sp>
        <p:nvSpPr>
          <p:cNvPr id="3" name="Content Placeholder 2">
            <a:extLst>
              <a:ext uri="{FF2B5EF4-FFF2-40B4-BE49-F238E27FC236}">
                <a16:creationId xmlns:a16="http://schemas.microsoft.com/office/drawing/2014/main" id="{045DEC39-0796-485D-BA09-0314A1320B80}"/>
              </a:ext>
            </a:extLst>
          </p:cNvPr>
          <p:cNvSpPr>
            <a:spLocks noGrp="1"/>
          </p:cNvSpPr>
          <p:nvPr>
            <p:ph sz="quarter" idx="10"/>
          </p:nvPr>
        </p:nvSpPr>
        <p:spPr>
          <a:xfrm>
            <a:off x="762000" y="1828800"/>
            <a:ext cx="4953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551E262-69CB-4F23-AF75-898EF63027B2}"/>
              </a:ext>
            </a:extLst>
          </p:cNvPr>
          <p:cNvSpPr>
            <a:spLocks noGrp="1"/>
          </p:cNvSpPr>
          <p:nvPr>
            <p:ph sz="quarter" idx="11"/>
          </p:nvPr>
        </p:nvSpPr>
        <p:spPr>
          <a:xfrm>
            <a:off x="6400800" y="1828800"/>
            <a:ext cx="4953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9">
            <a:extLst>
              <a:ext uri="{FF2B5EF4-FFF2-40B4-BE49-F238E27FC236}">
                <a16:creationId xmlns:a16="http://schemas.microsoft.com/office/drawing/2014/main" id="{4EB547B0-6387-4912-9CA3-C05409BCE384}"/>
              </a:ext>
            </a:extLst>
          </p:cNvPr>
          <p:cNvSpPr>
            <a:spLocks noGrp="1"/>
          </p:cNvSpPr>
          <p:nvPr>
            <p:ph type="dt" sz="half" idx="12"/>
          </p:nvPr>
        </p:nvSpPr>
        <p:spPr>
          <a:xfrm>
            <a:off x="8970433" y="6408741"/>
            <a:ext cx="2559051" cy="365125"/>
          </a:xfrm>
        </p:spPr>
        <p:txBody>
          <a:bodyPr/>
          <a:lstStyle>
            <a:lvl1pPr>
              <a:defRPr/>
            </a:lvl1pPr>
          </a:lstStyle>
          <a:p>
            <a:pPr>
              <a:defRPr/>
            </a:pPr>
            <a:fld id="{54169C2F-051B-4E34-B2AC-17E8814C3B83}" type="datetime1">
              <a:rPr lang="en-US" altLang="en-US" smtClean="0"/>
              <a:t>8/28/2019</a:t>
            </a:fld>
            <a:endParaRPr lang="en-US" altLang="en-US"/>
          </a:p>
        </p:txBody>
      </p:sp>
      <p:sp>
        <p:nvSpPr>
          <p:cNvPr id="19" name="Footer Placeholder 21">
            <a:extLst>
              <a:ext uri="{FF2B5EF4-FFF2-40B4-BE49-F238E27FC236}">
                <a16:creationId xmlns:a16="http://schemas.microsoft.com/office/drawing/2014/main" id="{87BE3C48-5E78-4DCF-977D-F22F14AF890F}"/>
              </a:ext>
            </a:extLst>
          </p:cNvPr>
          <p:cNvSpPr>
            <a:spLocks noGrp="1"/>
          </p:cNvSpPr>
          <p:nvPr>
            <p:ph type="ftr" sz="quarter" idx="13"/>
          </p:nvPr>
        </p:nvSpPr>
        <p:spPr>
          <a:xfrm>
            <a:off x="5839884" y="6408741"/>
            <a:ext cx="3134783" cy="365125"/>
          </a:xfrm>
        </p:spPr>
        <p:txBody>
          <a:bodyPr/>
          <a:lstStyle>
            <a:lvl1pPr algn="ctr" eaLnBrk="1" latinLnBrk="0" hangingPunct="1">
              <a:defRPr kumimoji="0" sz="1000">
                <a:solidFill>
                  <a:schemeClr val="tx2"/>
                </a:solidFill>
              </a:defRPr>
            </a:lvl1pPr>
            <a:extLst/>
          </a:lstStyle>
          <a:p>
            <a:pPr>
              <a:defRPr/>
            </a:pPr>
            <a:r>
              <a:rPr lang="en-US" dirty="0"/>
              <a:t>Paper Number xx-xxx</a:t>
            </a:r>
          </a:p>
        </p:txBody>
      </p:sp>
      <p:sp>
        <p:nvSpPr>
          <p:cNvPr id="20" name="Slide Number Placeholder 17">
            <a:extLst>
              <a:ext uri="{FF2B5EF4-FFF2-40B4-BE49-F238E27FC236}">
                <a16:creationId xmlns:a16="http://schemas.microsoft.com/office/drawing/2014/main" id="{3ACD8A34-2762-4252-87E2-A4107E267F28}"/>
              </a:ext>
            </a:extLst>
          </p:cNvPr>
          <p:cNvSpPr>
            <a:spLocks noGrp="1"/>
          </p:cNvSpPr>
          <p:nvPr>
            <p:ph type="sldNum" sz="quarter" idx="14"/>
          </p:nvPr>
        </p:nvSpPr>
        <p:spPr>
          <a:xfrm>
            <a:off x="11529484" y="6408741"/>
            <a:ext cx="488949" cy="365125"/>
          </a:xfrm>
        </p:spPr>
        <p:txBody>
          <a:bodyPr/>
          <a:lstStyle>
            <a:lvl1pPr>
              <a:defRPr/>
            </a:lvl1pPr>
          </a:lstStyle>
          <a:p>
            <a:pPr>
              <a:defRPr/>
            </a:pPr>
            <a:fld id="{51A8E585-845B-497D-BF2F-352F8654D138}" type="slidenum">
              <a:rPr lang="en-US" altLang="en-US"/>
              <a:pPr>
                <a:defRPr/>
              </a:pPr>
              <a:t>‹#›</a:t>
            </a:fld>
            <a:endParaRPr lang="en-US" altLang="en-US" sz="1100"/>
          </a:p>
        </p:txBody>
      </p:sp>
    </p:spTree>
    <p:extLst>
      <p:ext uri="{BB962C8B-B14F-4D97-AF65-F5344CB8AC3E}">
        <p14:creationId xmlns:p14="http://schemas.microsoft.com/office/powerpoint/2010/main" val="317015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5626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70" y="55626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5966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15966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54169C2F-051B-4E34-B2AC-17E8814C3B83}" type="datetime1">
              <a:rPr lang="en-US" altLang="en-US" smtClean="0"/>
              <a:t>8/28/2019</a:t>
            </a:fld>
            <a:endParaRPr lang="en-US" altLang="en-US"/>
          </a:p>
        </p:txBody>
      </p:sp>
      <p:sp>
        <p:nvSpPr>
          <p:cNvPr id="9" name="Footer Placeholder 21"/>
          <p:cNvSpPr>
            <a:spLocks noGrp="1"/>
          </p:cNvSpPr>
          <p:nvPr>
            <p:ph type="ftr" sz="quarter" idx="11"/>
          </p:nvPr>
        </p:nvSpPr>
        <p:spPr/>
        <p:txBody>
          <a:bodyPr/>
          <a:lstStyle>
            <a:lvl1pPr algn="ctr" eaLnBrk="1" latinLnBrk="0" hangingPunct="1">
              <a:defRPr kumimoji="0" sz="1000">
                <a:solidFill>
                  <a:schemeClr val="tx2"/>
                </a:solidFill>
              </a:defRPr>
            </a:lvl1pPr>
            <a:extLst/>
          </a:lstStyle>
          <a:p>
            <a:pPr>
              <a:defRPr/>
            </a:pPr>
            <a:r>
              <a:rPr lang="en-US" dirty="0"/>
              <a:t>Paper Number xx-xxx</a:t>
            </a:r>
          </a:p>
        </p:txBody>
      </p:sp>
      <p:sp>
        <p:nvSpPr>
          <p:cNvPr id="10" name="Slide Number Placeholder 17"/>
          <p:cNvSpPr>
            <a:spLocks noGrp="1"/>
          </p:cNvSpPr>
          <p:nvPr>
            <p:ph type="sldNum" sz="quarter" idx="12"/>
          </p:nvPr>
        </p:nvSpPr>
        <p:spPr/>
        <p:txBody>
          <a:bodyPr/>
          <a:lstStyle>
            <a:lvl1pPr>
              <a:defRPr/>
            </a:lvl1pPr>
          </a:lstStyle>
          <a:p>
            <a:pPr>
              <a:defRPr/>
            </a:pPr>
            <a:fld id="{51A8E585-845B-497D-BF2F-352F8654D138}" type="slidenum">
              <a:rPr lang="en-US" altLang="en-US"/>
              <a:pPr>
                <a:defRPr/>
              </a:pPr>
              <a:t>‹#›</a:t>
            </a:fld>
            <a:endParaRPr lang="en-US" altLang="en-US" sz="1100"/>
          </a:p>
        </p:txBody>
      </p:sp>
      <p:sp>
        <p:nvSpPr>
          <p:cNvPr id="12" name="Title 6">
            <a:extLst>
              <a:ext uri="{FF2B5EF4-FFF2-40B4-BE49-F238E27FC236}">
                <a16:creationId xmlns:a16="http://schemas.microsoft.com/office/drawing/2014/main" id="{6CD2DECC-795F-453D-AE73-FED0C20E38E2}"/>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296111915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with No Content">
    <p:spTree>
      <p:nvGrpSpPr>
        <p:cNvPr id="1" name=""/>
        <p:cNvGrpSpPr/>
        <p:nvPr/>
      </p:nvGrpSpPr>
      <p:grpSpPr>
        <a:xfrm>
          <a:off x="0" y="0"/>
          <a:ext cx="0" cy="0"/>
          <a:chOff x="0" y="0"/>
          <a:chExt cx="0" cy="0"/>
        </a:xfrm>
      </p:grpSpPr>
      <p:sp>
        <p:nvSpPr>
          <p:cNvPr id="3" name="Date Placeholder 9">
            <a:extLst>
              <a:ext uri="{FF2B5EF4-FFF2-40B4-BE49-F238E27FC236}">
                <a16:creationId xmlns:a16="http://schemas.microsoft.com/office/drawing/2014/main" id="{B18377EC-49B2-4F4A-A62A-250F8457F094}"/>
              </a:ext>
            </a:extLst>
          </p:cNvPr>
          <p:cNvSpPr>
            <a:spLocks noGrp="1"/>
          </p:cNvSpPr>
          <p:nvPr>
            <p:ph type="dt" sz="half" idx="10"/>
          </p:nvPr>
        </p:nvSpPr>
        <p:spPr>
          <a:xfrm>
            <a:off x="8970433" y="6408741"/>
            <a:ext cx="2559051" cy="365125"/>
          </a:xfrm>
        </p:spPr>
        <p:txBody>
          <a:bodyPr/>
          <a:lstStyle>
            <a:lvl1pPr>
              <a:defRPr/>
            </a:lvl1pPr>
          </a:lstStyle>
          <a:p>
            <a:pPr>
              <a:defRPr/>
            </a:pPr>
            <a:fld id="{54169C2F-051B-4E34-B2AC-17E8814C3B83}" type="datetime1">
              <a:rPr lang="en-US" altLang="en-US" smtClean="0"/>
              <a:t>8/28/2019</a:t>
            </a:fld>
            <a:endParaRPr lang="en-US" altLang="en-US"/>
          </a:p>
        </p:txBody>
      </p:sp>
      <p:sp>
        <p:nvSpPr>
          <p:cNvPr id="4" name="Footer Placeholder 21">
            <a:extLst>
              <a:ext uri="{FF2B5EF4-FFF2-40B4-BE49-F238E27FC236}">
                <a16:creationId xmlns:a16="http://schemas.microsoft.com/office/drawing/2014/main" id="{B893E797-9BE8-43E1-9DE5-7B455DD2F0E9}"/>
              </a:ext>
            </a:extLst>
          </p:cNvPr>
          <p:cNvSpPr>
            <a:spLocks noGrp="1"/>
          </p:cNvSpPr>
          <p:nvPr>
            <p:ph type="ftr" sz="quarter" idx="11"/>
          </p:nvPr>
        </p:nvSpPr>
        <p:spPr>
          <a:xfrm>
            <a:off x="5839884" y="6408741"/>
            <a:ext cx="3134783" cy="365125"/>
          </a:xfrm>
        </p:spPr>
        <p:txBody>
          <a:bodyPr/>
          <a:lstStyle>
            <a:lvl1pPr algn="ctr" eaLnBrk="1" latinLnBrk="0" hangingPunct="1">
              <a:defRPr kumimoji="0" sz="1000">
                <a:solidFill>
                  <a:schemeClr val="tx2"/>
                </a:solidFill>
              </a:defRPr>
            </a:lvl1pPr>
            <a:extLst/>
          </a:lstStyle>
          <a:p>
            <a:pPr>
              <a:defRPr/>
            </a:pPr>
            <a:r>
              <a:rPr lang="en-US" dirty="0"/>
              <a:t>Paper Number xx-xxx</a:t>
            </a:r>
          </a:p>
        </p:txBody>
      </p:sp>
      <p:sp>
        <p:nvSpPr>
          <p:cNvPr id="5" name="Slide Number Placeholder 17">
            <a:extLst>
              <a:ext uri="{FF2B5EF4-FFF2-40B4-BE49-F238E27FC236}">
                <a16:creationId xmlns:a16="http://schemas.microsoft.com/office/drawing/2014/main" id="{7B7F3E19-2F40-4654-A4AB-4507AA7B1EC3}"/>
              </a:ext>
            </a:extLst>
          </p:cNvPr>
          <p:cNvSpPr>
            <a:spLocks noGrp="1"/>
          </p:cNvSpPr>
          <p:nvPr>
            <p:ph type="sldNum" sz="quarter" idx="12"/>
          </p:nvPr>
        </p:nvSpPr>
        <p:spPr>
          <a:xfrm>
            <a:off x="11529484" y="6408741"/>
            <a:ext cx="488949" cy="365125"/>
          </a:xfrm>
        </p:spPr>
        <p:txBody>
          <a:bodyPr/>
          <a:lstStyle>
            <a:lvl1pPr>
              <a:defRPr/>
            </a:lvl1pPr>
          </a:lstStyle>
          <a:p>
            <a:pPr>
              <a:defRPr/>
            </a:pPr>
            <a:fld id="{51A8E585-845B-497D-BF2F-352F8654D138}" type="slidenum">
              <a:rPr lang="en-US" altLang="en-US"/>
              <a:pPr>
                <a:defRPr/>
              </a:pPr>
              <a:t>‹#›</a:t>
            </a:fld>
            <a:endParaRPr lang="en-US" altLang="en-US" sz="1100"/>
          </a:p>
        </p:txBody>
      </p:sp>
      <p:sp>
        <p:nvSpPr>
          <p:cNvPr id="6" name="Title 6">
            <a:extLst>
              <a:ext uri="{FF2B5EF4-FFF2-40B4-BE49-F238E27FC236}">
                <a16:creationId xmlns:a16="http://schemas.microsoft.com/office/drawing/2014/main" id="{D7339F21-8FDE-454B-8F10-CC2B36F76BC2}"/>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126792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8"/>
          <p:cNvSpPr>
            <a:spLocks noGrp="1"/>
          </p:cNvSpPr>
          <p:nvPr>
            <p:ph type="ctrTitle"/>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Tree>
    <p:extLst>
      <p:ext uri="{BB962C8B-B14F-4D97-AF65-F5344CB8AC3E}">
        <p14:creationId xmlns:p14="http://schemas.microsoft.com/office/powerpoint/2010/main" val="53254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 Option 1">
    <p:bg>
      <p:bgPr>
        <a:gradFill flip="none" rotWithShape="1">
          <a:gsLst>
            <a:gs pos="99000">
              <a:schemeClr val="tx1">
                <a:lumMod val="65000"/>
                <a:lumOff val="35000"/>
              </a:schemeClr>
            </a:gs>
            <a:gs pos="50000">
              <a:schemeClr val="bg1">
                <a:lumMod val="75000"/>
              </a:schemeClr>
            </a:gs>
            <a:gs pos="0">
              <a:srgbClr val="DFEFF6"/>
            </a:gs>
          </a:gsLst>
          <a:lin ang="5400000" scaled="0"/>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373C4E-0E55-4757-9EF8-4A5017921A8F}"/>
              </a:ext>
            </a:extLst>
          </p:cNvPr>
          <p:cNvSpPr>
            <a:spLocks noGrp="1"/>
          </p:cNvSpPr>
          <p:nvPr>
            <p:ph type="ctrTitle" hasCustomPrompt="1"/>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Section title style</a:t>
            </a:r>
          </a:p>
        </p:txBody>
      </p:sp>
      <p:sp>
        <p:nvSpPr>
          <p:cNvPr id="7" name="Subtitle 16">
            <a:extLst>
              <a:ext uri="{FF2B5EF4-FFF2-40B4-BE49-F238E27FC236}">
                <a16:creationId xmlns:a16="http://schemas.microsoft.com/office/drawing/2014/main" id="{BDF03BBF-027E-4197-91D2-E79E59BA05AC}"/>
              </a:ext>
            </a:extLst>
          </p:cNvPr>
          <p:cNvSpPr>
            <a:spLocks noGrp="1"/>
          </p:cNvSpPr>
          <p:nvPr>
            <p:ph type="subTitle" idx="1" hasCustomPrompt="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Section subtitle style</a:t>
            </a:r>
          </a:p>
        </p:txBody>
      </p:sp>
    </p:spTree>
    <p:extLst>
      <p:ext uri="{BB962C8B-B14F-4D97-AF65-F5344CB8AC3E}">
        <p14:creationId xmlns:p14="http://schemas.microsoft.com/office/powerpoint/2010/main" val="13424827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 Option 2">
    <p:bg>
      <p:bgPr>
        <a:gradFill flip="none" rotWithShape="1">
          <a:gsLst>
            <a:gs pos="99000">
              <a:schemeClr val="accent1"/>
            </a:gs>
            <a:gs pos="24000">
              <a:schemeClr val="accent1">
                <a:lumMod val="40000"/>
                <a:lumOff val="60000"/>
              </a:schemeClr>
            </a:gs>
            <a:gs pos="0">
              <a:schemeClr val="accent1">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25373C4E-0E55-4757-9EF8-4A5017921A8F}"/>
              </a:ext>
            </a:extLst>
          </p:cNvPr>
          <p:cNvSpPr>
            <a:spLocks noGrp="1"/>
          </p:cNvSpPr>
          <p:nvPr>
            <p:ph type="ctrTitle" hasCustomPrompt="1"/>
          </p:nvPr>
        </p:nvSpPr>
        <p:spPr>
          <a:xfrm>
            <a:off x="914400" y="1752604"/>
            <a:ext cx="10363200" cy="1829761"/>
          </a:xfrm>
          <a:prstGeom prst="rect">
            <a:avLst/>
          </a:prstGeo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a:t>Click to edit Section title style</a:t>
            </a:r>
          </a:p>
        </p:txBody>
      </p:sp>
      <p:sp>
        <p:nvSpPr>
          <p:cNvPr id="7" name="Subtitle 16">
            <a:extLst>
              <a:ext uri="{FF2B5EF4-FFF2-40B4-BE49-F238E27FC236}">
                <a16:creationId xmlns:a16="http://schemas.microsoft.com/office/drawing/2014/main" id="{BDF03BBF-027E-4197-91D2-E79E59BA05AC}"/>
              </a:ext>
            </a:extLst>
          </p:cNvPr>
          <p:cNvSpPr>
            <a:spLocks noGrp="1"/>
          </p:cNvSpPr>
          <p:nvPr>
            <p:ph type="subTitle" idx="1" hasCustomPrompt="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Section subtitle style</a:t>
            </a:r>
          </a:p>
        </p:txBody>
      </p:sp>
    </p:spTree>
    <p:extLst>
      <p:ext uri="{BB962C8B-B14F-4D97-AF65-F5344CB8AC3E}">
        <p14:creationId xmlns:p14="http://schemas.microsoft.com/office/powerpoint/2010/main" val="247743650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ide by Side Content">
    <p:spTree>
      <p:nvGrpSpPr>
        <p:cNvPr id="1" name=""/>
        <p:cNvGrpSpPr/>
        <p:nvPr/>
      </p:nvGrpSpPr>
      <p:grpSpPr>
        <a:xfrm>
          <a:off x="0" y="0"/>
          <a:ext cx="0" cy="0"/>
          <a:chOff x="0" y="0"/>
          <a:chExt cx="0" cy="0"/>
        </a:xfrm>
      </p:grpSpPr>
      <p:sp>
        <p:nvSpPr>
          <p:cNvPr id="4" name="Right Triangle 3"/>
          <p:cNvSpPr/>
          <p:nvPr/>
        </p:nvSpPr>
        <p:spPr>
          <a:xfrm>
            <a:off x="1"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itle 6">
            <a:extLst>
              <a:ext uri="{FF2B5EF4-FFF2-40B4-BE49-F238E27FC236}">
                <a16:creationId xmlns:a16="http://schemas.microsoft.com/office/drawing/2014/main" id="{D720B38A-29BE-4690-B34E-EAC209A30803}"/>
              </a:ext>
            </a:extLst>
          </p:cNvPr>
          <p:cNvSpPr txBox="1">
            <a:spLocks/>
          </p:cNvSpPr>
          <p:nvPr/>
        </p:nvSpPr>
        <p:spPr>
          <a:xfrm>
            <a:off x="2362200" y="304800"/>
            <a:ext cx="9245601"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2pPr>
            <a:lvl3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3pPr>
            <a:lvl4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4pPr>
            <a:lvl5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defRPr>
            </a:lvl9pPr>
            <a:extLst/>
          </a:lstStyle>
          <a:p>
            <a:r>
              <a:rPr lang="en-US" dirty="0"/>
              <a:t>Click to edit Master title style</a:t>
            </a:r>
          </a:p>
        </p:txBody>
      </p:sp>
      <p:sp>
        <p:nvSpPr>
          <p:cNvPr id="3" name="Content Placeholder 2">
            <a:extLst>
              <a:ext uri="{FF2B5EF4-FFF2-40B4-BE49-F238E27FC236}">
                <a16:creationId xmlns:a16="http://schemas.microsoft.com/office/drawing/2014/main" id="{045DEC39-0796-485D-BA09-0314A1320B80}"/>
              </a:ext>
            </a:extLst>
          </p:cNvPr>
          <p:cNvSpPr>
            <a:spLocks noGrp="1"/>
          </p:cNvSpPr>
          <p:nvPr>
            <p:ph sz="quarter" idx="10"/>
          </p:nvPr>
        </p:nvSpPr>
        <p:spPr>
          <a:xfrm>
            <a:off x="762000" y="1828800"/>
            <a:ext cx="4953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551E262-69CB-4F23-AF75-898EF63027B2}"/>
              </a:ext>
            </a:extLst>
          </p:cNvPr>
          <p:cNvSpPr>
            <a:spLocks noGrp="1"/>
          </p:cNvSpPr>
          <p:nvPr>
            <p:ph sz="quarter" idx="11"/>
          </p:nvPr>
        </p:nvSpPr>
        <p:spPr>
          <a:xfrm>
            <a:off x="6400800" y="1828800"/>
            <a:ext cx="4953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9">
            <a:extLst>
              <a:ext uri="{FF2B5EF4-FFF2-40B4-BE49-F238E27FC236}">
                <a16:creationId xmlns:a16="http://schemas.microsoft.com/office/drawing/2014/main" id="{4EB547B0-6387-4912-9CA3-C05409BCE384}"/>
              </a:ext>
            </a:extLst>
          </p:cNvPr>
          <p:cNvSpPr>
            <a:spLocks noGrp="1"/>
          </p:cNvSpPr>
          <p:nvPr>
            <p:ph type="dt" sz="half" idx="12"/>
          </p:nvPr>
        </p:nvSpPr>
        <p:spPr>
          <a:xfrm>
            <a:off x="8970433" y="6408741"/>
            <a:ext cx="2559051" cy="365125"/>
          </a:xfrm>
        </p:spPr>
        <p:txBody>
          <a:bodyPr/>
          <a:lstStyle>
            <a:lvl1pPr>
              <a:defRPr/>
            </a:lvl1pPr>
          </a:lstStyle>
          <a:p>
            <a:pPr>
              <a:defRPr/>
            </a:pPr>
            <a:fld id="{54169C2F-051B-4E34-B2AC-17E8814C3B83}" type="datetime1">
              <a:rPr lang="en-US" altLang="en-US" smtClean="0"/>
              <a:t>8/28/2019</a:t>
            </a:fld>
            <a:endParaRPr lang="en-US" altLang="en-US"/>
          </a:p>
        </p:txBody>
      </p:sp>
      <p:sp>
        <p:nvSpPr>
          <p:cNvPr id="19" name="Footer Placeholder 21">
            <a:extLst>
              <a:ext uri="{FF2B5EF4-FFF2-40B4-BE49-F238E27FC236}">
                <a16:creationId xmlns:a16="http://schemas.microsoft.com/office/drawing/2014/main" id="{87BE3C48-5E78-4DCF-977D-F22F14AF890F}"/>
              </a:ext>
            </a:extLst>
          </p:cNvPr>
          <p:cNvSpPr>
            <a:spLocks noGrp="1"/>
          </p:cNvSpPr>
          <p:nvPr>
            <p:ph type="ftr" sz="quarter" idx="13"/>
          </p:nvPr>
        </p:nvSpPr>
        <p:spPr>
          <a:xfrm>
            <a:off x="5839884" y="6408741"/>
            <a:ext cx="3134783" cy="365125"/>
          </a:xfrm>
        </p:spPr>
        <p:txBody>
          <a:bodyPr/>
          <a:lstStyle>
            <a:lvl1pPr algn="ctr" eaLnBrk="1" latinLnBrk="0" hangingPunct="1">
              <a:defRPr kumimoji="0" sz="1000">
                <a:solidFill>
                  <a:schemeClr val="tx2"/>
                </a:solidFill>
              </a:defRPr>
            </a:lvl1pPr>
            <a:extLst/>
          </a:lstStyle>
          <a:p>
            <a:pPr>
              <a:defRPr/>
            </a:pPr>
            <a:r>
              <a:rPr lang="en-US"/>
              <a:t>Paper Number xx-xxx</a:t>
            </a:r>
            <a:endParaRPr lang="en-US" dirty="0"/>
          </a:p>
        </p:txBody>
      </p:sp>
      <p:sp>
        <p:nvSpPr>
          <p:cNvPr id="20" name="Slide Number Placeholder 17">
            <a:extLst>
              <a:ext uri="{FF2B5EF4-FFF2-40B4-BE49-F238E27FC236}">
                <a16:creationId xmlns:a16="http://schemas.microsoft.com/office/drawing/2014/main" id="{3ACD8A34-2762-4252-87E2-A4107E267F28}"/>
              </a:ext>
            </a:extLst>
          </p:cNvPr>
          <p:cNvSpPr>
            <a:spLocks noGrp="1"/>
          </p:cNvSpPr>
          <p:nvPr>
            <p:ph type="sldNum" sz="quarter" idx="14"/>
          </p:nvPr>
        </p:nvSpPr>
        <p:spPr>
          <a:xfrm>
            <a:off x="11529484" y="6408741"/>
            <a:ext cx="488949" cy="365125"/>
          </a:xfrm>
        </p:spPr>
        <p:txBody>
          <a:bodyPr/>
          <a:lstStyle>
            <a:lvl1pPr>
              <a:defRPr/>
            </a:lvl1pPr>
          </a:lstStyle>
          <a:p>
            <a:pPr>
              <a:defRPr/>
            </a:pPr>
            <a:fld id="{51A8E585-845B-497D-BF2F-352F8654D138}" type="slidenum">
              <a:rPr lang="en-US" altLang="en-US" smtClean="0"/>
              <a:pPr>
                <a:defRPr/>
              </a:pPr>
              <a:t>‹#›</a:t>
            </a:fld>
            <a:endParaRPr lang="en-US" altLang="en-US" sz="1100"/>
          </a:p>
        </p:txBody>
      </p:sp>
      <p:sp>
        <p:nvSpPr>
          <p:cNvPr id="9" name="Title 6">
            <a:extLst>
              <a:ext uri="{FF2B5EF4-FFF2-40B4-BE49-F238E27FC236}">
                <a16:creationId xmlns:a16="http://schemas.microsoft.com/office/drawing/2014/main" id="{63471F7D-B500-4D76-BD18-5FD1A4447D53}"/>
              </a:ext>
            </a:extLst>
          </p:cNvPr>
          <p:cNvSpPr txBox="1">
            <a:spLocks/>
          </p:cNvSpPr>
          <p:nvPr userDrawn="1"/>
        </p:nvSpPr>
        <p:spPr>
          <a:xfrm>
            <a:off x="2362200" y="304800"/>
            <a:ext cx="9245601"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2pPr>
            <a:lvl3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3pPr>
            <a:lvl4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4pPr>
            <a:lvl5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defRPr>
            </a:lvl9pPr>
            <a:extLst/>
          </a:lstStyle>
          <a:p>
            <a:r>
              <a:rPr lang="en-US" dirty="0"/>
              <a:t>Click to edit Master title style</a:t>
            </a:r>
          </a:p>
        </p:txBody>
      </p:sp>
    </p:spTree>
    <p:extLst>
      <p:ext uri="{BB962C8B-B14F-4D97-AF65-F5344CB8AC3E}">
        <p14:creationId xmlns:p14="http://schemas.microsoft.com/office/powerpoint/2010/main" val="242879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AD0A1241-4DEE-4FB0-A61B-564819636ADC}" type="datetime1">
              <a:rPr lang="en-US" altLang="en-US" smtClean="0"/>
              <a:t>8/28/2019</a:t>
            </a:fld>
            <a:endParaRPr lang="en-US" altLang="en-US"/>
          </a:p>
        </p:txBody>
      </p:sp>
      <p:sp>
        <p:nvSpPr>
          <p:cNvPr id="5" name="Footer Placeholder 21"/>
          <p:cNvSpPr>
            <a:spLocks noGrp="1"/>
          </p:cNvSpPr>
          <p:nvPr>
            <p:ph type="ftr" sz="quarter" idx="11"/>
          </p:nvPr>
        </p:nvSpPr>
        <p:spPr/>
        <p:txBody>
          <a:bodyPr/>
          <a:lstStyle>
            <a:lvl1pPr>
              <a:defRPr/>
            </a:lvl1pPr>
          </a:lstStyle>
          <a:p>
            <a:pPr>
              <a:defRPr/>
            </a:pPr>
            <a:r>
              <a:rPr lang="en-US"/>
              <a:t>Paper Number xx-xxx</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4FBC53C-9F89-4DDE-A73C-FCE67BB39BDF}" type="slidenum">
              <a:rPr lang="en-US" altLang="en-US" smtClean="0"/>
              <a:pPr>
                <a:defRPr/>
              </a:pPr>
              <a:t>‹#›</a:t>
            </a:fld>
            <a:endParaRPr lang="en-US" altLang="en-US" sz="1100"/>
          </a:p>
        </p:txBody>
      </p:sp>
    </p:spTree>
    <p:extLst>
      <p:ext uri="{BB962C8B-B14F-4D97-AF65-F5344CB8AC3E}">
        <p14:creationId xmlns:p14="http://schemas.microsoft.com/office/powerpoint/2010/main" val="181008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55626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70" y="55626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5966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15966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fld id="{54169C2F-051B-4E34-B2AC-17E8814C3B83}" type="datetime1">
              <a:rPr lang="en-US" altLang="en-US" smtClean="0"/>
              <a:t>8/28/2019</a:t>
            </a:fld>
            <a:endParaRPr lang="en-US" altLang="en-US"/>
          </a:p>
        </p:txBody>
      </p:sp>
      <p:sp>
        <p:nvSpPr>
          <p:cNvPr id="9" name="Footer Placeholder 21"/>
          <p:cNvSpPr>
            <a:spLocks noGrp="1"/>
          </p:cNvSpPr>
          <p:nvPr>
            <p:ph type="ftr" sz="quarter" idx="11"/>
          </p:nvPr>
        </p:nvSpPr>
        <p:spPr/>
        <p:txBody>
          <a:bodyPr/>
          <a:lstStyle>
            <a:lvl1pPr algn="ctr" eaLnBrk="1" latinLnBrk="0" hangingPunct="1">
              <a:defRPr kumimoji="0" sz="1000">
                <a:solidFill>
                  <a:schemeClr val="tx2"/>
                </a:solidFill>
              </a:defRPr>
            </a:lvl1pPr>
            <a:extLst/>
          </a:lstStyle>
          <a:p>
            <a:pPr>
              <a:defRPr/>
            </a:pPr>
            <a:r>
              <a:rPr lang="en-US"/>
              <a:t>Paper Number xx-xxx</a:t>
            </a:r>
            <a:endParaRPr lang="en-US" dirty="0"/>
          </a:p>
        </p:txBody>
      </p:sp>
      <p:sp>
        <p:nvSpPr>
          <p:cNvPr id="10" name="Slide Number Placeholder 17"/>
          <p:cNvSpPr>
            <a:spLocks noGrp="1"/>
          </p:cNvSpPr>
          <p:nvPr>
            <p:ph type="sldNum" sz="quarter" idx="12"/>
          </p:nvPr>
        </p:nvSpPr>
        <p:spPr/>
        <p:txBody>
          <a:bodyPr/>
          <a:lstStyle>
            <a:lvl1pPr>
              <a:defRPr/>
            </a:lvl1pPr>
          </a:lstStyle>
          <a:p>
            <a:pPr>
              <a:defRPr/>
            </a:pPr>
            <a:fld id="{51A8E585-845B-497D-BF2F-352F8654D138}" type="slidenum">
              <a:rPr lang="en-US" altLang="en-US" smtClean="0"/>
              <a:pPr>
                <a:defRPr/>
              </a:pPr>
              <a:t>‹#›</a:t>
            </a:fld>
            <a:endParaRPr lang="en-US" altLang="en-US" sz="1100"/>
          </a:p>
        </p:txBody>
      </p:sp>
      <p:sp>
        <p:nvSpPr>
          <p:cNvPr id="12" name="Title 6">
            <a:extLst>
              <a:ext uri="{FF2B5EF4-FFF2-40B4-BE49-F238E27FC236}">
                <a16:creationId xmlns:a16="http://schemas.microsoft.com/office/drawing/2014/main" id="{6CD2DECC-795F-453D-AE73-FED0C20E38E2}"/>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32736371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with No Content">
    <p:spTree>
      <p:nvGrpSpPr>
        <p:cNvPr id="1" name=""/>
        <p:cNvGrpSpPr/>
        <p:nvPr/>
      </p:nvGrpSpPr>
      <p:grpSpPr>
        <a:xfrm>
          <a:off x="0" y="0"/>
          <a:ext cx="0" cy="0"/>
          <a:chOff x="0" y="0"/>
          <a:chExt cx="0" cy="0"/>
        </a:xfrm>
      </p:grpSpPr>
      <p:sp>
        <p:nvSpPr>
          <p:cNvPr id="3" name="Date Placeholder 9">
            <a:extLst>
              <a:ext uri="{FF2B5EF4-FFF2-40B4-BE49-F238E27FC236}">
                <a16:creationId xmlns:a16="http://schemas.microsoft.com/office/drawing/2014/main" id="{B18377EC-49B2-4F4A-A62A-250F8457F094}"/>
              </a:ext>
            </a:extLst>
          </p:cNvPr>
          <p:cNvSpPr>
            <a:spLocks noGrp="1"/>
          </p:cNvSpPr>
          <p:nvPr>
            <p:ph type="dt" sz="half" idx="10"/>
          </p:nvPr>
        </p:nvSpPr>
        <p:spPr>
          <a:xfrm>
            <a:off x="8970433" y="6408741"/>
            <a:ext cx="2559051" cy="365125"/>
          </a:xfrm>
        </p:spPr>
        <p:txBody>
          <a:bodyPr/>
          <a:lstStyle>
            <a:lvl1pPr>
              <a:defRPr/>
            </a:lvl1pPr>
          </a:lstStyle>
          <a:p>
            <a:pPr>
              <a:defRPr/>
            </a:pPr>
            <a:fld id="{54169C2F-051B-4E34-B2AC-17E8814C3B83}" type="datetime1">
              <a:rPr lang="en-US" altLang="en-US" smtClean="0"/>
              <a:t>8/28/2019</a:t>
            </a:fld>
            <a:endParaRPr lang="en-US" altLang="en-US"/>
          </a:p>
        </p:txBody>
      </p:sp>
      <p:sp>
        <p:nvSpPr>
          <p:cNvPr id="4" name="Footer Placeholder 21">
            <a:extLst>
              <a:ext uri="{FF2B5EF4-FFF2-40B4-BE49-F238E27FC236}">
                <a16:creationId xmlns:a16="http://schemas.microsoft.com/office/drawing/2014/main" id="{B893E797-9BE8-43E1-9DE5-7B455DD2F0E9}"/>
              </a:ext>
            </a:extLst>
          </p:cNvPr>
          <p:cNvSpPr>
            <a:spLocks noGrp="1"/>
          </p:cNvSpPr>
          <p:nvPr>
            <p:ph type="ftr" sz="quarter" idx="11"/>
          </p:nvPr>
        </p:nvSpPr>
        <p:spPr>
          <a:xfrm>
            <a:off x="5839884" y="6408741"/>
            <a:ext cx="3134783" cy="365125"/>
          </a:xfrm>
        </p:spPr>
        <p:txBody>
          <a:bodyPr/>
          <a:lstStyle>
            <a:lvl1pPr algn="ctr" eaLnBrk="1" latinLnBrk="0" hangingPunct="1">
              <a:defRPr kumimoji="0" sz="1000">
                <a:solidFill>
                  <a:schemeClr val="tx2"/>
                </a:solidFill>
              </a:defRPr>
            </a:lvl1pPr>
            <a:extLst/>
          </a:lstStyle>
          <a:p>
            <a:pPr>
              <a:defRPr/>
            </a:pPr>
            <a:r>
              <a:rPr lang="en-US"/>
              <a:t>Paper Number xx-xxx</a:t>
            </a:r>
            <a:endParaRPr lang="en-US" dirty="0"/>
          </a:p>
        </p:txBody>
      </p:sp>
      <p:sp>
        <p:nvSpPr>
          <p:cNvPr id="5" name="Slide Number Placeholder 17">
            <a:extLst>
              <a:ext uri="{FF2B5EF4-FFF2-40B4-BE49-F238E27FC236}">
                <a16:creationId xmlns:a16="http://schemas.microsoft.com/office/drawing/2014/main" id="{7B7F3E19-2F40-4654-A4AB-4507AA7B1EC3}"/>
              </a:ext>
            </a:extLst>
          </p:cNvPr>
          <p:cNvSpPr>
            <a:spLocks noGrp="1"/>
          </p:cNvSpPr>
          <p:nvPr>
            <p:ph type="sldNum" sz="quarter" idx="12"/>
          </p:nvPr>
        </p:nvSpPr>
        <p:spPr>
          <a:xfrm>
            <a:off x="11529484" y="6408741"/>
            <a:ext cx="488949" cy="365125"/>
          </a:xfrm>
        </p:spPr>
        <p:txBody>
          <a:bodyPr/>
          <a:lstStyle>
            <a:lvl1pPr>
              <a:defRPr/>
            </a:lvl1pPr>
          </a:lstStyle>
          <a:p>
            <a:pPr>
              <a:defRPr/>
            </a:pPr>
            <a:fld id="{51A8E585-845B-497D-BF2F-352F8654D138}" type="slidenum">
              <a:rPr lang="en-US" altLang="en-US" smtClean="0"/>
              <a:pPr>
                <a:defRPr/>
              </a:pPr>
              <a:t>‹#›</a:t>
            </a:fld>
            <a:endParaRPr lang="en-US" altLang="en-US" sz="1100"/>
          </a:p>
        </p:txBody>
      </p:sp>
      <p:sp>
        <p:nvSpPr>
          <p:cNvPr id="6" name="Title 6">
            <a:extLst>
              <a:ext uri="{FF2B5EF4-FFF2-40B4-BE49-F238E27FC236}">
                <a16:creationId xmlns:a16="http://schemas.microsoft.com/office/drawing/2014/main" id="{D7339F21-8FDE-454B-8F10-CC2B36F76BC2}"/>
              </a:ext>
            </a:extLst>
          </p:cNvPr>
          <p:cNvSpPr>
            <a:spLocks noGrp="1"/>
          </p:cNvSpPr>
          <p:nvPr>
            <p:ph type="title"/>
          </p:nvPr>
        </p:nvSpPr>
        <p:spPr>
          <a:xfrm>
            <a:off x="2362200" y="304800"/>
            <a:ext cx="9245601" cy="1143000"/>
          </a:xfrm>
          <a:prstGeom prst="rect">
            <a:avLst/>
          </a:prstGeom>
        </p:spPr>
        <p:txBody>
          <a:bodyPr rtlCol="0"/>
          <a:lstStyle/>
          <a:p>
            <a:r>
              <a:rPr lang="en-US"/>
              <a:t>Click to edit Master title style</a:t>
            </a:r>
          </a:p>
        </p:txBody>
      </p:sp>
    </p:spTree>
    <p:extLst>
      <p:ext uri="{BB962C8B-B14F-4D97-AF65-F5344CB8AC3E}">
        <p14:creationId xmlns:p14="http://schemas.microsoft.com/office/powerpoint/2010/main" val="418922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29AAF47-D912-4DD2-AA43-93D0BB19EC22}" type="datetime1">
              <a:rPr lang="en-US" altLang="en-US" smtClean="0"/>
              <a:t>8/28/2019</a:t>
            </a:fld>
            <a:endParaRPr lang="en-US" altLang="en-US"/>
          </a:p>
        </p:txBody>
      </p:sp>
      <p:sp>
        <p:nvSpPr>
          <p:cNvPr id="3" name="Footer Placeholder 21"/>
          <p:cNvSpPr>
            <a:spLocks noGrp="1"/>
          </p:cNvSpPr>
          <p:nvPr>
            <p:ph type="ftr" sz="quarter" idx="11"/>
          </p:nvPr>
        </p:nvSpPr>
        <p:spPr/>
        <p:txBody>
          <a:bodyPr/>
          <a:lstStyle>
            <a:lvl1pPr>
              <a:defRPr/>
            </a:lvl1pPr>
          </a:lstStyle>
          <a:p>
            <a:pPr>
              <a:defRPr/>
            </a:pPr>
            <a:r>
              <a:rPr lang="en-US"/>
              <a:t>Paper Number xx-xxx</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2D12448-CAF6-4A22-A237-37BB83832CC2}" type="slidenum">
              <a:rPr lang="en-US" altLang="en-US" smtClean="0"/>
              <a:pPr>
                <a:defRPr/>
              </a:pPr>
              <a:t>‹#›</a:t>
            </a:fld>
            <a:endParaRPr lang="en-US" altLang="en-US" sz="1100"/>
          </a:p>
        </p:txBody>
      </p:sp>
    </p:spTree>
    <p:extLst>
      <p:ext uri="{BB962C8B-B14F-4D97-AF65-F5344CB8AC3E}">
        <p14:creationId xmlns:p14="http://schemas.microsoft.com/office/powerpoint/2010/main" val="277072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accent1">
                <a:tint val="66000"/>
                <a:satMod val="160000"/>
              </a:schemeClr>
            </a:gs>
            <a:gs pos="50000">
              <a:schemeClr val="accent1">
                <a:tint val="44500"/>
                <a:satMod val="160000"/>
              </a:schemeClr>
            </a:gs>
            <a:gs pos="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2362200" y="301752"/>
            <a:ext cx="92202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p:cNvSpPr>
            <a:spLocks noGrp="1"/>
          </p:cNvSpPr>
          <p:nvPr>
            <p:ph type="body" idx="1"/>
          </p:nvPr>
        </p:nvSpPr>
        <p:spPr bwMode="auto">
          <a:xfrm>
            <a:off x="609600" y="1600200"/>
            <a:ext cx="109728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Date Placeholder 9"/>
          <p:cNvSpPr>
            <a:spLocks noGrp="1"/>
          </p:cNvSpPr>
          <p:nvPr>
            <p:ph type="dt" sz="half" idx="2"/>
          </p:nvPr>
        </p:nvSpPr>
        <p:spPr>
          <a:xfrm>
            <a:off x="8970433" y="6408741"/>
            <a:ext cx="2559051" cy="365125"/>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000">
                <a:solidFill>
                  <a:schemeClr val="tx2"/>
                </a:solidFill>
              </a:defRPr>
            </a:lvl1pPr>
          </a:lstStyle>
          <a:p>
            <a:pPr>
              <a:defRPr/>
            </a:pPr>
            <a:fld id="{72E470AB-BCE4-41CD-BB1E-89173243B18D}" type="datetime1">
              <a:rPr lang="en-US" altLang="en-US" smtClean="0"/>
              <a:t>8/28/2019</a:t>
            </a:fld>
            <a:endParaRPr lang="en-US" altLang="en-US"/>
          </a:p>
        </p:txBody>
      </p:sp>
      <p:sp>
        <p:nvSpPr>
          <p:cNvPr id="22" name="Footer Placeholder 21"/>
          <p:cNvSpPr>
            <a:spLocks noGrp="1"/>
          </p:cNvSpPr>
          <p:nvPr>
            <p:ph type="ftr" sz="quarter" idx="3"/>
          </p:nvPr>
        </p:nvSpPr>
        <p:spPr>
          <a:xfrm>
            <a:off x="5839884" y="6408741"/>
            <a:ext cx="3134783" cy="365125"/>
          </a:xfrm>
          <a:prstGeom prst="rect">
            <a:avLst/>
          </a:prstGeom>
        </p:spPr>
        <p:txBody>
          <a:bodyPr vert="horz" anchor="b"/>
          <a:lstStyle>
            <a:lvl1pPr algn="ctr" eaLnBrk="1" fontAlgn="auto" latinLnBrk="0" hangingPunct="1">
              <a:spcBef>
                <a:spcPts val="0"/>
              </a:spcBef>
              <a:spcAft>
                <a:spcPts val="0"/>
              </a:spcAft>
              <a:defRPr kumimoji="0" sz="1000">
                <a:solidFill>
                  <a:schemeClr val="tx2"/>
                </a:solidFill>
                <a:latin typeface="+mn-lt"/>
                <a:ea typeface="+mn-ea"/>
                <a:cs typeface="+mn-cs"/>
              </a:defRPr>
            </a:lvl1pPr>
            <a:extLst/>
          </a:lstStyle>
          <a:p>
            <a:pPr>
              <a:defRPr/>
            </a:pPr>
            <a:r>
              <a:rPr lang="en-US"/>
              <a:t>Paper Number xx-xxx</a:t>
            </a:r>
            <a:endParaRPr lang="en-US" dirty="0"/>
          </a:p>
        </p:txBody>
      </p:sp>
      <p:sp>
        <p:nvSpPr>
          <p:cNvPr id="18" name="Slide Number Placeholder 17"/>
          <p:cNvSpPr>
            <a:spLocks noGrp="1"/>
          </p:cNvSpPr>
          <p:nvPr>
            <p:ph type="sldNum" sz="quarter" idx="4"/>
          </p:nvPr>
        </p:nvSpPr>
        <p:spPr>
          <a:xfrm>
            <a:off x="11529484" y="6408741"/>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chemeClr val="tx2"/>
                </a:solidFill>
              </a:defRPr>
            </a:lvl1pPr>
          </a:lstStyle>
          <a:p>
            <a:pPr>
              <a:defRPr/>
            </a:pPr>
            <a:fld id="{1C339704-F9B3-4C6B-B54B-06AD26381A4A}" type="slidenum">
              <a:rPr lang="en-US" altLang="en-US" smtClean="0"/>
              <a:pPr>
                <a:defRPr/>
              </a:pPr>
              <a:t>‹#›</a:t>
            </a:fld>
            <a:endParaRPr lang="en-US" altLang="en-US" sz="1100"/>
          </a:p>
        </p:txBody>
      </p:sp>
      <p:pic>
        <p:nvPicPr>
          <p:cNvPr id="16" name="Picture 15"/>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274320" y="290258"/>
            <a:ext cx="1914399" cy="1106180"/>
          </a:xfrm>
          <a:prstGeom prst="rect">
            <a:avLst/>
          </a:prstGeom>
        </p:spPr>
      </p:pic>
    </p:spTree>
    <p:extLst>
      <p:ext uri="{BB962C8B-B14F-4D97-AF65-F5344CB8AC3E}">
        <p14:creationId xmlns:p14="http://schemas.microsoft.com/office/powerpoint/2010/main" val="24598952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65" r:id="rId10"/>
    <p:sldLayoutId id="2147483766" r:id="rId11"/>
    <p:sldLayoutId id="2147483767" r:id="rId12"/>
    <p:sldLayoutId id="2147483762" r:id="rId13"/>
    <p:sldLayoutId id="2147483763" r:id="rId14"/>
    <p:sldLayoutId id="2147483764" r:id="rId15"/>
  </p:sldLayoutIdLst>
  <p:hf hdr="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2pPr>
      <a:lvl3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3pPr>
      <a:lvl4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4pPr>
      <a:lvl5pPr algn="l" rtl="0" eaLnBrk="1" fontAlgn="base" hangingPunct="1">
        <a:spcBef>
          <a:spcPct val="0"/>
        </a:spcBef>
        <a:spcAft>
          <a:spcPct val="0"/>
        </a:spcAft>
        <a:defRPr sz="4100" b="1">
          <a:solidFill>
            <a:schemeClr val="tx2"/>
          </a:solidFill>
          <a:latin typeface="Lucida Sans Unicode" charset="0"/>
          <a:ea typeface="MS PGothic" panose="020B0600070205080204" pitchFamily="34" charset="-128"/>
        </a:defRPr>
      </a:lvl5pPr>
      <a:lvl6pPr marL="457200" algn="l" rtl="0" eaLnBrk="1" fontAlgn="base" hangingPunct="1">
        <a:spcBef>
          <a:spcPct val="0"/>
        </a:spcBef>
        <a:spcAft>
          <a:spcPct val="0"/>
        </a:spcAft>
        <a:defRPr sz="4100" b="1">
          <a:solidFill>
            <a:schemeClr val="tx2"/>
          </a:solidFill>
          <a:latin typeface="Lucida Sans Unicode" charset="0"/>
          <a:ea typeface="ＭＳ Ｐゴシック" charset="0"/>
        </a:defRPr>
      </a:lvl6pPr>
      <a:lvl7pPr marL="914400" algn="l" rtl="0" eaLnBrk="1" fontAlgn="base" hangingPunct="1">
        <a:spcBef>
          <a:spcPct val="0"/>
        </a:spcBef>
        <a:spcAft>
          <a:spcPct val="0"/>
        </a:spcAft>
        <a:defRPr sz="4100" b="1">
          <a:solidFill>
            <a:schemeClr val="tx2"/>
          </a:solidFill>
          <a:latin typeface="Lucida Sans Unicode" charset="0"/>
          <a:ea typeface="ＭＳ Ｐゴシック" charset="0"/>
        </a:defRPr>
      </a:lvl7pPr>
      <a:lvl8pPr marL="1371600" algn="l" rtl="0" eaLnBrk="1" fontAlgn="base" hangingPunct="1">
        <a:spcBef>
          <a:spcPct val="0"/>
        </a:spcBef>
        <a:spcAft>
          <a:spcPct val="0"/>
        </a:spcAft>
        <a:defRPr sz="4100" b="1">
          <a:solidFill>
            <a:schemeClr val="tx2"/>
          </a:solidFill>
          <a:latin typeface="Lucida Sans Unicode" charset="0"/>
          <a:ea typeface="ＭＳ Ｐゴシック" charset="0"/>
        </a:defRPr>
      </a:lvl8pPr>
      <a:lvl9pPr marL="1828800" algn="l" rtl="0" eaLnBrk="1" fontAlgn="base" hangingPunct="1">
        <a:spcBef>
          <a:spcPct val="0"/>
        </a:spcBef>
        <a:spcAft>
          <a:spcPct val="0"/>
        </a:spcAft>
        <a:defRPr sz="4100" b="1">
          <a:solidFill>
            <a:schemeClr val="tx2"/>
          </a:solidFill>
          <a:latin typeface="Lucida Sans Unicode" charset="0"/>
          <a:ea typeface="ＭＳ Ｐゴシック"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anose="020B0600070205080204" pitchFamily="34" charset="-128"/>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1FBC7D-3B2D-4C36-B979-AC2D0C8FE034}"/>
              </a:ext>
            </a:extLst>
          </p:cNvPr>
          <p:cNvSpPr>
            <a:spLocks noGrp="1"/>
          </p:cNvSpPr>
          <p:nvPr>
            <p:ph type="body" sz="quarter" idx="13"/>
          </p:nvPr>
        </p:nvSpPr>
        <p:spPr>
          <a:xfrm>
            <a:off x="2514600" y="4000500"/>
            <a:ext cx="6477000" cy="1447800"/>
          </a:xfrm>
        </p:spPr>
        <p:txBody>
          <a:bodyPr/>
          <a:lstStyle/>
          <a:p>
            <a:pPr algn="ctr"/>
            <a:r>
              <a:rPr lang="en-US" sz="2000" dirty="0"/>
              <a:t>Qin Meng</a:t>
            </a:r>
          </a:p>
          <a:p>
            <a:endParaRPr lang="en-US" dirty="0"/>
          </a:p>
        </p:txBody>
      </p:sp>
      <p:sp>
        <p:nvSpPr>
          <p:cNvPr id="7" name="Title 6">
            <a:extLst>
              <a:ext uri="{FF2B5EF4-FFF2-40B4-BE49-F238E27FC236}">
                <a16:creationId xmlns:a16="http://schemas.microsoft.com/office/drawing/2014/main" id="{A586FA7D-39CA-4796-BC7F-2EBB2C758FB0}"/>
              </a:ext>
            </a:extLst>
          </p:cNvPr>
          <p:cNvSpPr>
            <a:spLocks noGrp="1"/>
          </p:cNvSpPr>
          <p:nvPr>
            <p:ph type="title"/>
          </p:nvPr>
        </p:nvSpPr>
        <p:spPr>
          <a:xfrm>
            <a:off x="876300" y="1828800"/>
            <a:ext cx="10553700" cy="1752600"/>
          </a:xfrm>
        </p:spPr>
        <p:txBody>
          <a:bodyPr>
            <a:noAutofit/>
          </a:bodyPr>
          <a:lstStyle/>
          <a:p>
            <a:pPr algn="ctr"/>
            <a:r>
              <a:rPr lang="en-US" sz="4000" dirty="0">
                <a:effectLst/>
              </a:rPr>
              <a:t>SAS Report Writing Interface vs </a:t>
            </a:r>
            <a:br>
              <a:rPr lang="en-US" sz="4000" dirty="0">
                <a:effectLst/>
              </a:rPr>
            </a:br>
            <a:r>
              <a:rPr lang="en-US" sz="4000" dirty="0">
                <a:effectLst/>
              </a:rPr>
              <a:t>R Markdown for Patient Profile Generation</a:t>
            </a:r>
          </a:p>
        </p:txBody>
      </p:sp>
      <p:sp>
        <p:nvSpPr>
          <p:cNvPr id="5" name="Subtitle 2">
            <a:extLst>
              <a:ext uri="{FF2B5EF4-FFF2-40B4-BE49-F238E27FC236}">
                <a16:creationId xmlns:a16="http://schemas.microsoft.com/office/drawing/2014/main" id="{AB1A6168-6C6A-40A8-BE57-6187D0290BCB}"/>
              </a:ext>
            </a:extLst>
          </p:cNvPr>
          <p:cNvSpPr txBox="1">
            <a:spLocks/>
          </p:cNvSpPr>
          <p:nvPr/>
        </p:nvSpPr>
        <p:spPr>
          <a:xfrm>
            <a:off x="2590800" y="4724400"/>
            <a:ext cx="64008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lumMod val="50000"/>
                    <a:lumOff val="50000"/>
                  </a:schemeClr>
                </a:solidFill>
                <a:latin typeface="Corbel" panose="020B0503020204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zh-CN" sz="1600" b="1" i="0" u="none" strike="noStrike" kern="1200" cap="none" spc="0" normalizeH="0" baseline="0" noProof="0" dirty="0">
                <a:ln>
                  <a:noFill/>
                </a:ln>
                <a:solidFill>
                  <a:schemeClr val="tx1"/>
                </a:solidFill>
                <a:effectLst/>
                <a:uLnTx/>
                <a:uFillTx/>
                <a:latin typeface="Corbel" panose="020B0503020204020204" pitchFamily="34" charset="0"/>
                <a:ea typeface="宋体" panose="02010600030101010101" pitchFamily="2" charset="-122"/>
                <a:cs typeface="+mn-cs"/>
              </a:rPr>
              <a:t>缔结创新之脉，助力成功之道</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altLang="zh-CN" sz="1600" b="1" i="0" u="none" strike="noStrike" kern="1200" cap="none" spc="0" normalizeH="0" baseline="0" noProof="0" dirty="0">
                <a:ln>
                  <a:noFill/>
                </a:ln>
                <a:solidFill>
                  <a:schemeClr val="tx1"/>
                </a:solidFill>
                <a:effectLst/>
                <a:uLnTx/>
                <a:uFillTx/>
                <a:latin typeface="Calibri"/>
                <a:ea typeface="宋体" panose="02010600030101010101" pitchFamily="2" charset="-122"/>
                <a:cs typeface="Arial" panose="020B0604020202020204" pitchFamily="34" charset="0"/>
              </a:rPr>
              <a:t>Increase the probability of your products’ success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zh-CN" sz="1600" b="1" i="0" u="none" strike="noStrike" kern="1200" cap="none" spc="0" normalizeH="0" baseline="0" noProof="0" dirty="0">
              <a:ln>
                <a:noFill/>
              </a:ln>
              <a:solidFill>
                <a:schemeClr val="tx1"/>
              </a:solidFill>
              <a:effectLst/>
              <a:uLnTx/>
              <a:uFillTx/>
              <a:latin typeface="Calibri"/>
              <a:ea typeface="宋体" panose="02010600030101010101" pitchFamily="2"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tx1"/>
              </a:solidFill>
              <a:effectLst/>
              <a:uLnTx/>
              <a:uFillTx/>
              <a:latin typeface="Calibri"/>
              <a:cs typeface="Arial" panose="020B0604020202020204" pitchFamily="34" charset="0"/>
            </a:endParaRPr>
          </a:p>
        </p:txBody>
      </p:sp>
      <p:sp>
        <p:nvSpPr>
          <p:cNvPr id="2" name="TextBox 1">
            <a:extLst>
              <a:ext uri="{FF2B5EF4-FFF2-40B4-BE49-F238E27FC236}">
                <a16:creationId xmlns:a16="http://schemas.microsoft.com/office/drawing/2014/main" id="{1FED2044-6E7F-4543-9B1B-147E9C7B3330}"/>
              </a:ext>
            </a:extLst>
          </p:cNvPr>
          <p:cNvSpPr txBox="1"/>
          <p:nvPr/>
        </p:nvSpPr>
        <p:spPr>
          <a:xfrm>
            <a:off x="4953000" y="5600700"/>
            <a:ext cx="1676400" cy="340601"/>
          </a:xfrm>
          <a:prstGeom prst="rect">
            <a:avLst/>
          </a:prstGeom>
          <a:noFill/>
        </p:spPr>
        <p:txBody>
          <a:bodyPr wrap="square" rtlCol="0">
            <a:spAutoFit/>
          </a:bodyPr>
          <a:lstStyle/>
          <a:p>
            <a:r>
              <a:rPr lang="en-US" sz="1600" b="1" dirty="0">
                <a:latin typeface="Calibri"/>
                <a:ea typeface="宋体" panose="02010600030101010101" pitchFamily="2" charset="-122"/>
                <a:cs typeface="Arial" panose="020B0604020202020204" pitchFamily="34" charset="0"/>
              </a:rPr>
              <a:t>August 31, 2019</a:t>
            </a:r>
          </a:p>
        </p:txBody>
      </p:sp>
    </p:spTree>
    <p:extLst>
      <p:ext uri="{BB962C8B-B14F-4D97-AF65-F5344CB8AC3E}">
        <p14:creationId xmlns:p14="http://schemas.microsoft.com/office/powerpoint/2010/main" val="198044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10</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a:xfrm>
            <a:off x="2362200" y="304800"/>
            <a:ext cx="9829800" cy="1143000"/>
          </a:xfrm>
        </p:spPr>
        <p:txBody>
          <a:bodyPr>
            <a:normAutofit/>
          </a:bodyPr>
          <a:lstStyle/>
          <a:p>
            <a:r>
              <a:rPr lang="en-US" altLang="zh-CN" sz="3700" dirty="0"/>
              <a:t>Generation Process - Table of Contents </a:t>
            </a:r>
            <a:endParaRPr lang="en-US" sz="3700" dirty="0"/>
          </a:p>
        </p:txBody>
      </p:sp>
      <p:sp>
        <p:nvSpPr>
          <p:cNvPr id="2" name="Rectangle 1">
            <a:extLst>
              <a:ext uri="{FF2B5EF4-FFF2-40B4-BE49-F238E27FC236}">
                <a16:creationId xmlns:a16="http://schemas.microsoft.com/office/drawing/2014/main" id="{E18DE338-026F-488E-9EC7-DB71EE481735}"/>
              </a:ext>
            </a:extLst>
          </p:cNvPr>
          <p:cNvSpPr/>
          <p:nvPr/>
        </p:nvSpPr>
        <p:spPr>
          <a:xfrm>
            <a:off x="1219200" y="1447800"/>
            <a:ext cx="8458200" cy="400110"/>
          </a:xfrm>
          <a:prstGeom prst="rect">
            <a:avLst/>
          </a:prstGeom>
        </p:spPr>
        <p:txBody>
          <a:bodyPr wrap="square">
            <a:spAutoFit/>
          </a:bodyPr>
          <a:lstStyle/>
          <a:p>
            <a:pPr marL="0" indent="0">
              <a:buNone/>
            </a:pPr>
            <a:r>
              <a:rPr lang="en-US" altLang="zh-CN" sz="2000" b="1" dirty="0"/>
              <a:t>Table of Contents could be automatically generated by program</a:t>
            </a:r>
          </a:p>
        </p:txBody>
      </p:sp>
      <p:pic>
        <p:nvPicPr>
          <p:cNvPr id="7" name="Picture 6">
            <a:extLst>
              <a:ext uri="{FF2B5EF4-FFF2-40B4-BE49-F238E27FC236}">
                <a16:creationId xmlns:a16="http://schemas.microsoft.com/office/drawing/2014/main" id="{3E05FFA0-7862-4308-9A80-97F1B5191FC8}"/>
              </a:ext>
            </a:extLst>
          </p:cNvPr>
          <p:cNvPicPr>
            <a:picLocks noChangeAspect="1"/>
          </p:cNvPicPr>
          <p:nvPr/>
        </p:nvPicPr>
        <p:blipFill>
          <a:blip r:embed="rId3"/>
          <a:stretch>
            <a:fillRect/>
          </a:stretch>
        </p:blipFill>
        <p:spPr>
          <a:xfrm>
            <a:off x="1226695" y="1779902"/>
            <a:ext cx="9245601" cy="4795027"/>
          </a:xfrm>
          <a:prstGeom prst="rect">
            <a:avLst/>
          </a:prstGeom>
        </p:spPr>
      </p:pic>
    </p:spTree>
    <p:extLst>
      <p:ext uri="{BB962C8B-B14F-4D97-AF65-F5344CB8AC3E}">
        <p14:creationId xmlns:p14="http://schemas.microsoft.com/office/powerpoint/2010/main" val="3096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61776-10AB-4630-91C1-D7FEEB72E36A}"/>
              </a:ext>
            </a:extLst>
          </p:cNvPr>
          <p:cNvSpPr txBox="1"/>
          <p:nvPr/>
        </p:nvSpPr>
        <p:spPr>
          <a:xfrm>
            <a:off x="1447800" y="2971800"/>
            <a:ext cx="9535416" cy="769441"/>
          </a:xfrm>
          <a:prstGeom prst="rect">
            <a:avLst/>
          </a:prstGeom>
          <a:noFill/>
        </p:spPr>
        <p:txBody>
          <a:bodyPr wrap="square" rtlCol="0">
            <a:spAutoFit/>
          </a:bodyPr>
          <a:lstStyle/>
          <a:p>
            <a:r>
              <a:rPr lang="en-US" sz="4400" dirty="0"/>
              <a:t>SAS ODS Report Writing Interface </a:t>
            </a:r>
            <a:endParaRPr lang="en-US" altLang="zh-CN" sz="4400" dirty="0"/>
          </a:p>
        </p:txBody>
      </p:sp>
    </p:spTree>
    <p:extLst>
      <p:ext uri="{BB962C8B-B14F-4D97-AF65-F5344CB8AC3E}">
        <p14:creationId xmlns:p14="http://schemas.microsoft.com/office/powerpoint/2010/main" val="145226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12</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dirty="0"/>
              <a:t>SAS ODS Report Writing Interface </a:t>
            </a:r>
          </a:p>
        </p:txBody>
      </p:sp>
      <p:sp>
        <p:nvSpPr>
          <p:cNvPr id="2" name="Rectangle 1">
            <a:extLst>
              <a:ext uri="{FF2B5EF4-FFF2-40B4-BE49-F238E27FC236}">
                <a16:creationId xmlns:a16="http://schemas.microsoft.com/office/drawing/2014/main" id="{332DCAB9-9A36-4FB4-A8B7-63FAC3F90394}"/>
              </a:ext>
            </a:extLst>
          </p:cNvPr>
          <p:cNvSpPr/>
          <p:nvPr/>
        </p:nvSpPr>
        <p:spPr>
          <a:xfrm>
            <a:off x="1420283" y="1524000"/>
            <a:ext cx="8839200" cy="4124206"/>
          </a:xfrm>
          <a:prstGeom prst="rect">
            <a:avLst/>
          </a:prstGeom>
        </p:spPr>
        <p:txBody>
          <a:bodyPr wrap="square">
            <a:spAutoFit/>
          </a:bodyPr>
          <a:lstStyle/>
          <a:p>
            <a:pPr marL="0" indent="0">
              <a:buNone/>
            </a:pPr>
            <a:r>
              <a:rPr lang="en-US" altLang="zh-CN" sz="2800" b="1" dirty="0"/>
              <a:t>Advantages of SAS ODS RWI</a:t>
            </a:r>
          </a:p>
          <a:p>
            <a:pPr>
              <a:buFont typeface="Wingdings" panose="05000000000000000000" pitchFamily="2" charset="2"/>
              <a:buChar char="Ø"/>
            </a:pPr>
            <a:endParaRPr lang="en-US" altLang="zh-CN" dirty="0"/>
          </a:p>
          <a:p>
            <a:pPr>
              <a:buFont typeface="Wingdings" panose="05000000000000000000" pitchFamily="2" charset="2"/>
              <a:buChar char="Ø"/>
            </a:pPr>
            <a:r>
              <a:rPr lang="en-US" sz="2400" dirty="0"/>
              <a:t>Fully embrace ODS features, including fonts, colors, images, lines, titles etc.</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Rich programming features of DATA step, including conditional sentences, formatting capabilities, by-group processing, do- loops programming etc. </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Object-oriented language, it can provide us the flexibility.</a:t>
            </a:r>
            <a:endParaRPr lang="en-US" altLang="zh-CN" sz="2400" dirty="0"/>
          </a:p>
        </p:txBody>
      </p:sp>
    </p:spTree>
    <p:extLst>
      <p:ext uri="{BB962C8B-B14F-4D97-AF65-F5344CB8AC3E}">
        <p14:creationId xmlns:p14="http://schemas.microsoft.com/office/powerpoint/2010/main" val="249671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13</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Example – SAS ODS RWI</a:t>
            </a:r>
            <a:endParaRPr lang="en-US" dirty="0"/>
          </a:p>
        </p:txBody>
      </p:sp>
      <p:sp>
        <p:nvSpPr>
          <p:cNvPr id="5" name="Rectangle 4">
            <a:extLst>
              <a:ext uri="{FF2B5EF4-FFF2-40B4-BE49-F238E27FC236}">
                <a16:creationId xmlns:a16="http://schemas.microsoft.com/office/drawing/2014/main" id="{D7125F10-6016-4A08-B3ED-CA68DB96DCEA}"/>
              </a:ext>
            </a:extLst>
          </p:cNvPr>
          <p:cNvSpPr/>
          <p:nvPr/>
        </p:nvSpPr>
        <p:spPr>
          <a:xfrm>
            <a:off x="637187" y="1447800"/>
            <a:ext cx="5310716" cy="48006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3413207B-AD5D-4F8D-8BFC-786B5070DF05}"/>
              </a:ext>
            </a:extLst>
          </p:cNvPr>
          <p:cNvSpPr txBox="1"/>
          <p:nvPr/>
        </p:nvSpPr>
        <p:spPr>
          <a:xfrm>
            <a:off x="892245" y="1572033"/>
            <a:ext cx="4800600" cy="4832092"/>
          </a:xfrm>
          <a:prstGeom prst="rect">
            <a:avLst/>
          </a:prstGeom>
          <a:noFill/>
        </p:spPr>
        <p:txBody>
          <a:bodyPr wrap="square" rtlCol="0">
            <a:spAutoFit/>
          </a:bodyPr>
          <a:lstStyle/>
          <a:p>
            <a:r>
              <a:rPr lang="en-US" sz="1100" b="1" dirty="0">
                <a:solidFill>
                  <a:srgbClr val="000080"/>
                </a:solidFill>
                <a:latin typeface="Courier New" panose="02070309020205020404" pitchFamily="49" charset="0"/>
                <a:ea typeface="等线" panose="02010600030101010101" pitchFamily="2" charset="-122"/>
                <a:cs typeface="Times New Roman" panose="02020603050405020304" pitchFamily="18" charset="0"/>
              </a:rPr>
              <a:t>data</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_null_</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set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class;</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by</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sex name;</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where</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name eq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"Thomas"</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if</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_N_ = </a:t>
            </a:r>
            <a:r>
              <a:rPr lang="en-US" sz="1100" b="1" dirty="0">
                <a:solidFill>
                  <a:srgbClr val="008080"/>
                </a:solidFill>
                <a:latin typeface="Courier New" panose="02070309020205020404" pitchFamily="49" charset="0"/>
                <a:ea typeface="等线" panose="02010600030101010101" pitchFamily="2" charset="-122"/>
                <a:cs typeface="Times New Roman" panose="02020603050405020304" pitchFamily="18" charset="0"/>
              </a:rPr>
              <a:t>1</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then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do</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dcl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odsout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obj();</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end</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if</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first.sex</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then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do</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p>
          <a:p>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highlight>
                  <a:srgbClr val="FFFF00"/>
                </a:highlight>
                <a:latin typeface="Courier New" panose="02070309020205020404" pitchFamily="49" charset="0"/>
                <a:ea typeface="等线" panose="02010600030101010101" pitchFamily="2" charset="-122"/>
                <a:cs typeface="Times New Roman" panose="02020603050405020304" pitchFamily="18" charset="0"/>
              </a:rPr>
              <a:t>obj.table_start</a:t>
            </a:r>
            <a:r>
              <a:rPr lang="en-US" sz="1100" dirty="0">
                <a:solidFill>
                  <a:srgbClr val="000000"/>
                </a:solidFill>
                <a:highlight>
                  <a:srgbClr val="FFFF00"/>
                </a:highlight>
                <a:latin typeface="Courier New" panose="02070309020205020404" pitchFamily="49" charset="0"/>
                <a:ea typeface="等线" panose="02010600030101010101" pitchFamily="2" charset="-122"/>
                <a:cs typeface="Times New Roman" panose="02020603050405020304" pitchFamily="18" charset="0"/>
              </a:rPr>
              <a:t>();</a:t>
            </a:r>
            <a:endParaRPr lang="en-US" sz="1100" dirty="0">
              <a:highlight>
                <a:srgbClr val="FFFF00"/>
              </a:highlight>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obj.head_start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obj.row_start</a:t>
            </a:r>
            <a:r>
              <a:rPr lang="en-US" sz="1100" dirty="0">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a:t>
            </a:r>
            <a:endParaRPr lang="en-US" sz="1100" dirty="0">
              <a:highlight>
                <a:srgbClr val="25EDE8"/>
              </a:highlight>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"Name"</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row_span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b="1" dirty="0">
                <a:solidFill>
                  <a:srgbClr val="008080"/>
                </a:solidFill>
                <a:latin typeface="Courier New" panose="02070309020205020404" pitchFamily="49" charset="0"/>
                <a:ea typeface="等线" panose="02010600030101010101" pitchFamily="2" charset="-122"/>
                <a:cs typeface="Times New Roman" panose="02020603050405020304" pitchFamily="18" charset="0"/>
              </a:rPr>
              <a:t>3</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vjust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"B"</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sex,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column_span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b="1" dirty="0">
                <a:solidFill>
                  <a:srgbClr val="008080"/>
                </a:solidFill>
                <a:latin typeface="Courier New" panose="02070309020205020404" pitchFamily="49" charset="0"/>
                <a:ea typeface="等线" panose="02010600030101010101" pitchFamily="2" charset="-122"/>
                <a:cs typeface="Times New Roman" panose="02020603050405020304" pitchFamily="18" charset="0"/>
              </a:rPr>
              <a:t>4</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format: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"$gender."</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obj.row_end</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obj.row_start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"Age"</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row_span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b="1" dirty="0">
                <a:solidFill>
                  <a:srgbClr val="008080"/>
                </a:solidFill>
                <a:latin typeface="Courier New" panose="02070309020205020404" pitchFamily="49" charset="0"/>
                <a:ea typeface="等线" panose="02010600030101010101" pitchFamily="2" charset="-122"/>
                <a:cs typeface="Times New Roman" panose="02020603050405020304" pitchFamily="18" charset="0"/>
              </a:rPr>
              <a:t>2</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vjust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"B"</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"Vitals"</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column_span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b="1" dirty="0">
                <a:solidFill>
                  <a:srgbClr val="008080"/>
                </a:solidFill>
                <a:latin typeface="Courier New" panose="02070309020205020404" pitchFamily="49" charset="0"/>
                <a:ea typeface="等线" panose="02010600030101010101" pitchFamily="2" charset="-122"/>
                <a:cs typeface="Times New Roman" panose="02020603050405020304" pitchFamily="18" charset="0"/>
              </a:rPr>
              <a:t>3</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obj.row_end</a:t>
            </a:r>
            <a:r>
              <a:rPr lang="en-US" sz="1100" dirty="0">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a:t>
            </a:r>
            <a:endParaRPr lang="en-US" sz="1100" dirty="0">
              <a:highlight>
                <a:srgbClr val="25EDE8"/>
              </a:highlight>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A44603E1-4C86-4C47-B7BA-04EE89C55BC6}"/>
              </a:ext>
            </a:extLst>
          </p:cNvPr>
          <p:cNvSpPr txBox="1"/>
          <p:nvPr/>
        </p:nvSpPr>
        <p:spPr>
          <a:xfrm>
            <a:off x="6641720" y="1591083"/>
            <a:ext cx="4429955" cy="4502451"/>
          </a:xfrm>
          <a:prstGeom prst="rect">
            <a:avLst/>
          </a:prstGeom>
          <a:noFill/>
        </p:spPr>
        <p:txBody>
          <a:bodyPr wrap="square" rtlCol="0">
            <a:spAutoFit/>
          </a:bodyPr>
          <a:lstStyle/>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obj.row_start</a:t>
            </a:r>
            <a:r>
              <a:rPr lang="en-US" sz="1100" dirty="0">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a:t>
            </a:r>
            <a:endParaRPr lang="en-US" sz="1100" dirty="0">
              <a:highlight>
                <a:srgbClr val="25EDE8"/>
              </a:highlight>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"Height"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"Weight"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"BMI"</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Arial" panose="020B0604020202020204" pitchFamily="34" charset="0"/>
                <a:ea typeface="宋体" panose="02010600030101010101" pitchFamily="2" charset="-122"/>
                <a:cs typeface="Times New Roman" panose="02020603050405020304" pitchFamily="18" charset="0"/>
              </a:rPr>
              <a:t>                    </a:t>
            </a:r>
            <a:r>
              <a:rPr lang="en-US" sz="1100" dirty="0" err="1">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obj.row_end</a:t>
            </a:r>
            <a:r>
              <a:rPr lang="en-US" sz="1100" dirty="0">
                <a:solidFill>
                  <a:srgbClr val="000000"/>
                </a:solidFill>
                <a:highlight>
                  <a:srgbClr val="25EDE8"/>
                </a:highlight>
                <a:latin typeface="Courier New" panose="02070309020205020404" pitchFamily="49" charset="0"/>
                <a:ea typeface="等线" panose="02010600030101010101" pitchFamily="2" charset="-122"/>
                <a:cs typeface="Times New Roman" panose="02020603050405020304" pitchFamily="18" charset="0"/>
              </a:rPr>
              <a:t>();</a:t>
            </a:r>
            <a:endParaRPr lang="en-US" sz="1100" dirty="0">
              <a:highlight>
                <a:srgbClr val="25EDE8"/>
              </a:highlight>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obj.head_end</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end</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bmi</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 ( weight / ( height * height ) ) * </a:t>
            </a:r>
            <a:r>
              <a:rPr lang="en-US" sz="1100" b="1" dirty="0">
                <a:solidFill>
                  <a:srgbClr val="008080"/>
                </a:solidFill>
                <a:latin typeface="Courier New" panose="02070309020205020404" pitchFamily="49" charset="0"/>
                <a:ea typeface="等线" panose="02010600030101010101" pitchFamily="2" charset="-122"/>
                <a:cs typeface="Times New Roman" panose="02020603050405020304" pitchFamily="18" charset="0"/>
              </a:rPr>
              <a:t>703</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obj.row_start</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name);</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age);</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height);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weight);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obj.format_cell</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(data: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bmi</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format: </a:t>
            </a:r>
            <a:r>
              <a:rPr lang="en-US" sz="1100" dirty="0">
                <a:solidFill>
                  <a:srgbClr val="800080"/>
                </a:solidFill>
                <a:latin typeface="Courier New" panose="02070309020205020404" pitchFamily="49" charset="0"/>
                <a:ea typeface="等线" panose="02010600030101010101" pitchFamily="2" charset="-122"/>
                <a:cs typeface="Times New Roman" panose="02020603050405020304" pitchFamily="18" charset="0"/>
              </a:rPr>
              <a:t>"8.2"</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obj.row_end</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if</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latin typeface="Courier New" panose="02070309020205020404" pitchFamily="49" charset="0"/>
                <a:ea typeface="等线" panose="02010600030101010101" pitchFamily="2" charset="-122"/>
                <a:cs typeface="Times New Roman" panose="02020603050405020304" pitchFamily="18" charset="0"/>
              </a:rPr>
              <a:t>last.sex</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then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do</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err="1">
                <a:solidFill>
                  <a:srgbClr val="000000"/>
                </a:solidFill>
                <a:highlight>
                  <a:srgbClr val="FFFF00"/>
                </a:highlight>
                <a:latin typeface="Courier New" panose="02070309020205020404" pitchFamily="49" charset="0"/>
                <a:ea typeface="等线" panose="02010600030101010101" pitchFamily="2" charset="-122"/>
                <a:cs typeface="Times New Roman" panose="02020603050405020304" pitchFamily="18" charset="0"/>
              </a:rPr>
              <a:t>obj.table_end</a:t>
            </a:r>
            <a:r>
              <a:rPr lang="en-US" sz="1100" dirty="0">
                <a:solidFill>
                  <a:srgbClr val="000000"/>
                </a:solidFill>
                <a:highlight>
                  <a:srgbClr val="FFFF00"/>
                </a:highlight>
                <a:latin typeface="Courier New" panose="02070309020205020404" pitchFamily="49" charset="0"/>
                <a:ea typeface="等线" panose="02010600030101010101" pitchFamily="2" charset="-122"/>
                <a:cs typeface="Times New Roman" panose="02020603050405020304" pitchFamily="18" charset="0"/>
              </a:rPr>
              <a:t>();</a:t>
            </a:r>
            <a:endParaRPr lang="en-US" sz="1100" dirty="0">
              <a:highlight>
                <a:srgbClr val="FFFF00"/>
              </a:highlight>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end</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b="1" dirty="0">
                <a:solidFill>
                  <a:srgbClr val="000080"/>
                </a:solidFill>
                <a:latin typeface="Courier New" panose="02070309020205020404" pitchFamily="49" charset="0"/>
                <a:ea typeface="等线" panose="02010600030101010101" pitchFamily="2" charset="-122"/>
                <a:cs typeface="Times New Roman" panose="02020603050405020304" pitchFamily="18" charset="0"/>
              </a:rPr>
              <a:t>run</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endParaRPr lang="en-US" sz="1100" dirty="0">
              <a:latin typeface="Arial" panose="020B0604020202020204" pitchFamily="34" charset="0"/>
              <a:ea typeface="宋体" panose="02010600030101010101" pitchFamily="2" charset="-122"/>
              <a:cs typeface="Times New Roman" panose="02020603050405020304" pitchFamily="18" charset="0"/>
            </a:endParaRPr>
          </a:p>
          <a:p>
            <a:r>
              <a:rPr lang="en-US" sz="1100" dirty="0" err="1">
                <a:solidFill>
                  <a:srgbClr val="0000FF"/>
                </a:solidFill>
                <a:latin typeface="Courier New" panose="02070309020205020404" pitchFamily="49" charset="0"/>
                <a:ea typeface="等线" panose="02010600030101010101" pitchFamily="2" charset="-122"/>
                <a:cs typeface="Times New Roman" panose="02020603050405020304" pitchFamily="18" charset="0"/>
              </a:rPr>
              <a:t>ods</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rtf</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close</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latin typeface="Arial" panose="020B0604020202020204" pitchFamily="34" charset="0"/>
              <a:ea typeface="宋体" panose="02010600030101010101" pitchFamily="2" charset="-122"/>
              <a:cs typeface="Times New Roman" panose="02020603050405020304" pitchFamily="18" charset="0"/>
            </a:endParaRPr>
          </a:p>
          <a:p>
            <a:pPr>
              <a:lnSpc>
                <a:spcPct val="107000"/>
              </a:lnSpc>
              <a:spcAft>
                <a:spcPts val="800"/>
              </a:spcAft>
            </a:pPr>
            <a:r>
              <a:rPr lang="en-US" sz="1100" dirty="0" err="1">
                <a:solidFill>
                  <a:srgbClr val="0000FF"/>
                </a:solidFill>
                <a:latin typeface="Courier New" panose="02070309020205020404" pitchFamily="49" charset="0"/>
                <a:ea typeface="等线" panose="02010600030101010101" pitchFamily="2" charset="-122"/>
                <a:cs typeface="Times New Roman" panose="02020603050405020304" pitchFamily="18" charset="0"/>
              </a:rPr>
              <a:t>ods</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 </a:t>
            </a:r>
            <a:r>
              <a:rPr lang="en-US" sz="1100" dirty="0">
                <a:solidFill>
                  <a:srgbClr val="0000FF"/>
                </a:solidFill>
                <a:latin typeface="Courier New" panose="02070309020205020404" pitchFamily="49" charset="0"/>
                <a:ea typeface="等线" panose="02010600030101010101" pitchFamily="2" charset="-122"/>
                <a:cs typeface="Times New Roman" panose="02020603050405020304" pitchFamily="18" charset="0"/>
              </a:rPr>
              <a:t>rtf</a:t>
            </a:r>
            <a:r>
              <a:rPr lang="en-US" sz="1100" dirty="0">
                <a:solidFill>
                  <a:srgbClr val="000000"/>
                </a:solidFill>
                <a:latin typeface="Courier New" panose="02070309020205020404" pitchFamily="49" charset="0"/>
                <a:ea typeface="等线" panose="02010600030101010101" pitchFamily="2" charset="-122"/>
                <a:cs typeface="Times New Roman" panose="02020603050405020304" pitchFamily="18" charset="0"/>
              </a:rPr>
              <a:t>;</a:t>
            </a:r>
            <a:endParaRPr lang="en-US" sz="1100" dirty="0"/>
          </a:p>
        </p:txBody>
      </p:sp>
      <p:sp>
        <p:nvSpPr>
          <p:cNvPr id="11" name="Rectangle 10">
            <a:extLst>
              <a:ext uri="{FF2B5EF4-FFF2-40B4-BE49-F238E27FC236}">
                <a16:creationId xmlns:a16="http://schemas.microsoft.com/office/drawing/2014/main" id="{2B213D45-2239-40FB-B96D-82610B37ED29}"/>
              </a:ext>
            </a:extLst>
          </p:cNvPr>
          <p:cNvSpPr/>
          <p:nvPr/>
        </p:nvSpPr>
        <p:spPr>
          <a:xfrm>
            <a:off x="6320966" y="1447800"/>
            <a:ext cx="5310716" cy="48006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9521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14</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Example – SAS ODS RWI</a:t>
            </a:r>
            <a:endParaRPr lang="en-US" dirty="0"/>
          </a:p>
        </p:txBody>
      </p:sp>
      <p:pic>
        <p:nvPicPr>
          <p:cNvPr id="5" name="Picture 4">
            <a:extLst>
              <a:ext uri="{FF2B5EF4-FFF2-40B4-BE49-F238E27FC236}">
                <a16:creationId xmlns:a16="http://schemas.microsoft.com/office/drawing/2014/main" id="{0C845E16-617A-4F03-96DE-916E14353B8C}"/>
              </a:ext>
            </a:extLst>
          </p:cNvPr>
          <p:cNvPicPr/>
          <p:nvPr/>
        </p:nvPicPr>
        <p:blipFill>
          <a:blip r:embed="rId3"/>
          <a:stretch>
            <a:fillRect/>
          </a:stretch>
        </p:blipFill>
        <p:spPr>
          <a:xfrm>
            <a:off x="607317" y="1621702"/>
            <a:ext cx="11006730" cy="3614596"/>
          </a:xfrm>
          <a:prstGeom prst="rect">
            <a:avLst/>
          </a:prstGeom>
        </p:spPr>
      </p:pic>
    </p:spTree>
    <p:extLst>
      <p:ext uri="{BB962C8B-B14F-4D97-AF65-F5344CB8AC3E}">
        <p14:creationId xmlns:p14="http://schemas.microsoft.com/office/powerpoint/2010/main" val="40493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61776-10AB-4630-91C1-D7FEEB72E36A}"/>
              </a:ext>
            </a:extLst>
          </p:cNvPr>
          <p:cNvSpPr txBox="1"/>
          <p:nvPr/>
        </p:nvSpPr>
        <p:spPr>
          <a:xfrm>
            <a:off x="2971800" y="2743200"/>
            <a:ext cx="9535416" cy="769441"/>
          </a:xfrm>
          <a:prstGeom prst="rect">
            <a:avLst/>
          </a:prstGeom>
          <a:noFill/>
        </p:spPr>
        <p:txBody>
          <a:bodyPr wrap="square" rtlCol="0">
            <a:spAutoFit/>
          </a:bodyPr>
          <a:lstStyle/>
          <a:p>
            <a:r>
              <a:rPr lang="en-US" altLang="zh-CN" sz="4400" dirty="0"/>
              <a:t>Rmarkdown in Rstudio</a:t>
            </a:r>
            <a:r>
              <a:rPr lang="en-US" sz="4400" dirty="0"/>
              <a:t> </a:t>
            </a:r>
            <a:endParaRPr lang="en-US" altLang="zh-CN" sz="4400" dirty="0"/>
          </a:p>
        </p:txBody>
      </p:sp>
    </p:spTree>
    <p:extLst>
      <p:ext uri="{BB962C8B-B14F-4D97-AF65-F5344CB8AC3E}">
        <p14:creationId xmlns:p14="http://schemas.microsoft.com/office/powerpoint/2010/main" val="398606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16</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Rmarkdown in Rstudio</a:t>
            </a:r>
            <a:endParaRPr lang="en-US" dirty="0"/>
          </a:p>
        </p:txBody>
      </p:sp>
      <p:sp>
        <p:nvSpPr>
          <p:cNvPr id="2" name="Rectangle 1">
            <a:extLst>
              <a:ext uri="{FF2B5EF4-FFF2-40B4-BE49-F238E27FC236}">
                <a16:creationId xmlns:a16="http://schemas.microsoft.com/office/drawing/2014/main" id="{63009223-4137-456A-833E-45D99A2A36BA}"/>
              </a:ext>
            </a:extLst>
          </p:cNvPr>
          <p:cNvSpPr/>
          <p:nvPr/>
        </p:nvSpPr>
        <p:spPr>
          <a:xfrm>
            <a:off x="762000" y="1324291"/>
            <a:ext cx="10668000" cy="5286062"/>
          </a:xfrm>
          <a:prstGeom prst="rect">
            <a:avLst/>
          </a:prstGeom>
        </p:spPr>
        <p:txBody>
          <a:bodyPr wrap="square">
            <a:spAutoFit/>
          </a:bodyPr>
          <a:lstStyle/>
          <a:p>
            <a:pPr marL="0" indent="0">
              <a:buNone/>
            </a:pPr>
            <a:r>
              <a:rPr lang="en-US" altLang="zh-CN" sz="2250" b="1" dirty="0"/>
              <a:t>Advantages of Rmarkdown</a:t>
            </a:r>
          </a:p>
          <a:p>
            <a:pPr marL="0" indent="0">
              <a:buNone/>
            </a:pPr>
            <a:endParaRPr lang="en-US" sz="2250" dirty="0"/>
          </a:p>
          <a:p>
            <a:pPr>
              <a:buFont typeface="Wingdings" panose="05000000000000000000" pitchFamily="2" charset="2"/>
              <a:buChar char="Ø"/>
            </a:pPr>
            <a:r>
              <a:rPr lang="en-US" sz="2250" dirty="0"/>
              <a:t>R Markdown is recommended to generate high quality reports. R Markdown documents are fully </a:t>
            </a:r>
            <a:r>
              <a:rPr lang="en-US" sz="2250" b="1" u="sng" dirty="0"/>
              <a:t>reproducible</a:t>
            </a:r>
            <a:r>
              <a:rPr lang="en-US" sz="2250" dirty="0"/>
              <a:t> and support dozens of static and dynamic output formats. Fully embrace </a:t>
            </a:r>
            <a:r>
              <a:rPr lang="en-US" sz="2250" b="1" u="sng" dirty="0"/>
              <a:t>ODS features</a:t>
            </a:r>
            <a:r>
              <a:rPr lang="en-US" sz="2250" dirty="0"/>
              <a:t>, including fonts, colors, images, lines, titles etc.</a:t>
            </a:r>
          </a:p>
          <a:p>
            <a:pPr>
              <a:buFont typeface="Wingdings" panose="05000000000000000000" pitchFamily="2" charset="2"/>
              <a:buChar char="Ø"/>
            </a:pPr>
            <a:endParaRPr lang="en-US" sz="2250" dirty="0"/>
          </a:p>
          <a:p>
            <a:pPr>
              <a:buFont typeface="Wingdings" panose="05000000000000000000" pitchFamily="2" charset="2"/>
              <a:buChar char="Ø"/>
            </a:pPr>
            <a:r>
              <a:rPr lang="en-US" altLang="zh-CN" sz="2250" dirty="0"/>
              <a:t>There is a new definition in Rmarkdown called “</a:t>
            </a:r>
            <a:r>
              <a:rPr lang="en-US" altLang="zh-CN" sz="2250" b="1" u="sng" dirty="0"/>
              <a:t>code chunks</a:t>
            </a:r>
            <a:r>
              <a:rPr lang="en-US" altLang="zh-CN" sz="2250" dirty="0"/>
              <a:t>”, R code chunks are surrounded by ```s. We can run each code chunk by clicking the “    ” icon. RStudio executes the code and display the results consistent with our file. </a:t>
            </a:r>
          </a:p>
          <a:p>
            <a:pPr>
              <a:buFont typeface="Wingdings" panose="05000000000000000000" pitchFamily="2" charset="2"/>
              <a:buChar char="Ø"/>
            </a:pPr>
            <a:endParaRPr lang="en-US" altLang="zh-CN" sz="2250" dirty="0"/>
          </a:p>
          <a:p>
            <a:pPr>
              <a:buFont typeface="Wingdings" panose="05000000000000000000" pitchFamily="2" charset="2"/>
              <a:buChar char="Ø"/>
            </a:pPr>
            <a:r>
              <a:rPr lang="en-US" altLang="zh-CN" sz="2250" dirty="0"/>
              <a:t>We can also embed </a:t>
            </a:r>
            <a:r>
              <a:rPr lang="en-US" altLang="zh-CN" sz="2250" b="1" u="sng" dirty="0"/>
              <a:t>plots</a:t>
            </a:r>
            <a:r>
              <a:rPr lang="en-US" altLang="zh-CN" sz="2250" dirty="0"/>
              <a:t> with R markdown, for example, </a:t>
            </a:r>
            <a:r>
              <a:rPr lang="en-US" altLang="zh-CN" sz="2250" b="1" u="sng" dirty="0" err="1"/>
              <a:t>ggplot</a:t>
            </a:r>
            <a:r>
              <a:rPr lang="en-US" altLang="zh-CN" sz="2250" dirty="0"/>
              <a:t> can be used to generate visualized and interactive graphs. When you move your pointer to the dots in the plots, the values will be shown accordingly.</a:t>
            </a:r>
          </a:p>
        </p:txBody>
      </p:sp>
      <p:pic>
        <p:nvPicPr>
          <p:cNvPr id="7" name="Picture 6">
            <a:extLst>
              <a:ext uri="{FF2B5EF4-FFF2-40B4-BE49-F238E27FC236}">
                <a16:creationId xmlns:a16="http://schemas.microsoft.com/office/drawing/2014/main" id="{5F672887-2830-4AD3-BCB6-403B1F481D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0"/>
            <a:ext cx="903119" cy="361534"/>
          </a:xfrm>
          <a:prstGeom prst="rect">
            <a:avLst/>
          </a:prstGeom>
          <a:noFill/>
          <a:ln>
            <a:noFill/>
          </a:ln>
        </p:spPr>
      </p:pic>
    </p:spTree>
    <p:extLst>
      <p:ext uri="{BB962C8B-B14F-4D97-AF65-F5344CB8AC3E}">
        <p14:creationId xmlns:p14="http://schemas.microsoft.com/office/powerpoint/2010/main" val="2585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17</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Example - Rmarkdown</a:t>
            </a:r>
            <a:endParaRPr lang="en-US" dirty="0"/>
          </a:p>
        </p:txBody>
      </p:sp>
      <p:pic>
        <p:nvPicPr>
          <p:cNvPr id="5" name="Picture 4">
            <a:extLst>
              <a:ext uri="{FF2B5EF4-FFF2-40B4-BE49-F238E27FC236}">
                <a16:creationId xmlns:a16="http://schemas.microsoft.com/office/drawing/2014/main" id="{04034409-310C-4440-AB7F-5B3B35D82A03}"/>
              </a:ext>
            </a:extLst>
          </p:cNvPr>
          <p:cNvPicPr>
            <a:picLocks noChangeAspect="1"/>
          </p:cNvPicPr>
          <p:nvPr/>
        </p:nvPicPr>
        <p:blipFill>
          <a:blip r:embed="rId3"/>
          <a:stretch>
            <a:fillRect/>
          </a:stretch>
        </p:blipFill>
        <p:spPr>
          <a:xfrm>
            <a:off x="1600200" y="1447799"/>
            <a:ext cx="9448800" cy="5052341"/>
          </a:xfrm>
          <a:prstGeom prst="rect">
            <a:avLst/>
          </a:prstGeom>
        </p:spPr>
      </p:pic>
    </p:spTree>
    <p:extLst>
      <p:ext uri="{BB962C8B-B14F-4D97-AF65-F5344CB8AC3E}">
        <p14:creationId xmlns:p14="http://schemas.microsoft.com/office/powerpoint/2010/main" val="25829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18</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Example - Rmarkdown</a:t>
            </a:r>
            <a:endParaRPr lang="en-US" dirty="0"/>
          </a:p>
        </p:txBody>
      </p:sp>
      <p:pic>
        <p:nvPicPr>
          <p:cNvPr id="5" name="Picture 4">
            <a:extLst>
              <a:ext uri="{FF2B5EF4-FFF2-40B4-BE49-F238E27FC236}">
                <a16:creationId xmlns:a16="http://schemas.microsoft.com/office/drawing/2014/main" id="{10169706-E188-487C-A992-38D955B9C019}"/>
              </a:ext>
            </a:extLst>
          </p:cNvPr>
          <p:cNvPicPr>
            <a:picLocks noChangeAspect="1"/>
          </p:cNvPicPr>
          <p:nvPr/>
        </p:nvPicPr>
        <p:blipFill>
          <a:blip r:embed="rId3"/>
          <a:stretch>
            <a:fillRect/>
          </a:stretch>
        </p:blipFill>
        <p:spPr>
          <a:xfrm>
            <a:off x="1702806" y="1447639"/>
            <a:ext cx="9346194" cy="5004025"/>
          </a:xfrm>
          <a:prstGeom prst="rect">
            <a:avLst/>
          </a:prstGeom>
        </p:spPr>
      </p:pic>
      <p:pic>
        <p:nvPicPr>
          <p:cNvPr id="7" name="Picture 6">
            <a:extLst>
              <a:ext uri="{FF2B5EF4-FFF2-40B4-BE49-F238E27FC236}">
                <a16:creationId xmlns:a16="http://schemas.microsoft.com/office/drawing/2014/main" id="{57485F75-7797-4AF7-BE7D-AA96F2EEFC5D}"/>
              </a:ext>
            </a:extLst>
          </p:cNvPr>
          <p:cNvPicPr>
            <a:picLocks noChangeAspect="1"/>
          </p:cNvPicPr>
          <p:nvPr/>
        </p:nvPicPr>
        <p:blipFill>
          <a:blip r:embed="rId4"/>
          <a:stretch>
            <a:fillRect/>
          </a:stretch>
        </p:blipFill>
        <p:spPr>
          <a:xfrm>
            <a:off x="1752600" y="2681180"/>
            <a:ext cx="9235981" cy="3756554"/>
          </a:xfrm>
          <a:prstGeom prst="rect">
            <a:avLst/>
          </a:prstGeom>
        </p:spPr>
      </p:pic>
      <p:sp>
        <p:nvSpPr>
          <p:cNvPr id="10" name="Speech Bubble: Oval 9">
            <a:extLst>
              <a:ext uri="{FF2B5EF4-FFF2-40B4-BE49-F238E27FC236}">
                <a16:creationId xmlns:a16="http://schemas.microsoft.com/office/drawing/2014/main" id="{E3376718-0794-4EA0-8781-B400D42A7EDE}"/>
              </a:ext>
            </a:extLst>
          </p:cNvPr>
          <p:cNvSpPr/>
          <p:nvPr/>
        </p:nvSpPr>
        <p:spPr>
          <a:xfrm rot="11144670">
            <a:off x="8491913" y="1789899"/>
            <a:ext cx="1793581" cy="605437"/>
          </a:xfrm>
          <a:prstGeom prst="wedgeEllipseCallout">
            <a:avLst>
              <a:gd name="adj1" fmla="val -68388"/>
              <a:gd name="adj2" fmla="val 98175"/>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FCF144ED-716F-4D0E-A375-54EB8843817A}"/>
              </a:ext>
            </a:extLst>
          </p:cNvPr>
          <p:cNvSpPr/>
          <p:nvPr/>
        </p:nvSpPr>
        <p:spPr>
          <a:xfrm rot="11144670">
            <a:off x="8295641" y="3047239"/>
            <a:ext cx="1837426" cy="578393"/>
          </a:xfrm>
          <a:prstGeom prst="wedgeEllipseCallout">
            <a:avLst>
              <a:gd name="adj1" fmla="val -68388"/>
              <a:gd name="adj2" fmla="val 9817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06DEED-1FAC-4072-9C7B-ADE00F144A30}"/>
              </a:ext>
            </a:extLst>
          </p:cNvPr>
          <p:cNvSpPr txBox="1"/>
          <p:nvPr/>
        </p:nvSpPr>
        <p:spPr>
          <a:xfrm>
            <a:off x="8581684" y="1907951"/>
            <a:ext cx="1614038" cy="369332"/>
          </a:xfrm>
          <a:prstGeom prst="rect">
            <a:avLst/>
          </a:prstGeom>
          <a:noFill/>
        </p:spPr>
        <p:txBody>
          <a:bodyPr wrap="square" rtlCol="0">
            <a:spAutoFit/>
          </a:bodyPr>
          <a:lstStyle/>
          <a:p>
            <a:r>
              <a:rPr lang="en-US" dirty="0"/>
              <a:t>Click to run</a:t>
            </a:r>
          </a:p>
        </p:txBody>
      </p:sp>
      <p:sp>
        <p:nvSpPr>
          <p:cNvPr id="13" name="TextBox 12">
            <a:extLst>
              <a:ext uri="{FF2B5EF4-FFF2-40B4-BE49-F238E27FC236}">
                <a16:creationId xmlns:a16="http://schemas.microsoft.com/office/drawing/2014/main" id="{8CFC703A-2D1D-47AF-BEBE-48D29313288B}"/>
              </a:ext>
            </a:extLst>
          </p:cNvPr>
          <p:cNvSpPr txBox="1"/>
          <p:nvPr/>
        </p:nvSpPr>
        <p:spPr>
          <a:xfrm>
            <a:off x="8428229" y="3169104"/>
            <a:ext cx="1572249" cy="369332"/>
          </a:xfrm>
          <a:prstGeom prst="rect">
            <a:avLst/>
          </a:prstGeom>
          <a:noFill/>
        </p:spPr>
        <p:txBody>
          <a:bodyPr wrap="square" rtlCol="0">
            <a:spAutoFit/>
          </a:bodyPr>
          <a:lstStyle/>
          <a:p>
            <a:r>
              <a:rPr lang="en-US" dirty="0"/>
              <a:t>Click to exit</a:t>
            </a:r>
          </a:p>
        </p:txBody>
      </p:sp>
    </p:spTree>
    <p:extLst>
      <p:ext uri="{BB962C8B-B14F-4D97-AF65-F5344CB8AC3E}">
        <p14:creationId xmlns:p14="http://schemas.microsoft.com/office/powerpoint/2010/main" val="428490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1"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1"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xit" presetSubtype="4" fill="hold" nodeType="clickEffect">
                                  <p:stCondLst>
                                    <p:cond delay="0"/>
                                  </p:stCondLst>
                                  <p:childTnLst>
                                    <p:animEffect transition="out" filter="wipe(down)">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par>
                          <p:cTn id="19" fill="hold">
                            <p:stCondLst>
                              <p:cond delay="1000"/>
                            </p:stCondLst>
                            <p:childTnLst>
                              <p:par>
                                <p:cTn id="20" presetID="1" presetClass="exit"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1000"/>
                            </p:stCondLst>
                            <p:childTnLst>
                              <p:par>
                                <p:cTn id="23" presetID="1" presetClass="exit"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19</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a:xfrm>
            <a:off x="12492" y="0"/>
            <a:ext cx="3214592" cy="6248400"/>
          </a:xfrm>
        </p:spPr>
        <p:txBody>
          <a:bodyPr>
            <a:normAutofit/>
          </a:bodyPr>
          <a:lstStyle/>
          <a:p>
            <a:r>
              <a:rPr lang="en-US" altLang="zh-CN" sz="3600" dirty="0"/>
              <a:t>Example - Rmarkdown</a:t>
            </a:r>
            <a:endParaRPr lang="en-US" sz="3600" dirty="0"/>
          </a:p>
        </p:txBody>
      </p:sp>
      <p:pic>
        <p:nvPicPr>
          <p:cNvPr id="5" name="Picture 4">
            <a:extLst>
              <a:ext uri="{FF2B5EF4-FFF2-40B4-BE49-F238E27FC236}">
                <a16:creationId xmlns:a16="http://schemas.microsoft.com/office/drawing/2014/main" id="{69DABC74-05E4-4FB5-81C1-CB48FFD596A4}"/>
              </a:ext>
            </a:extLst>
          </p:cNvPr>
          <p:cNvPicPr/>
          <p:nvPr/>
        </p:nvPicPr>
        <p:blipFill>
          <a:blip r:embed="rId3">
            <a:extLst>
              <a:ext uri="{28A0092B-C50C-407E-A947-70E740481C1C}">
                <a14:useLocalDpi xmlns:a14="http://schemas.microsoft.com/office/drawing/2010/main" val="0"/>
              </a:ext>
            </a:extLst>
          </a:blip>
          <a:stretch>
            <a:fillRect/>
          </a:stretch>
        </p:blipFill>
        <p:spPr>
          <a:xfrm>
            <a:off x="3124200" y="99124"/>
            <a:ext cx="8330784" cy="6373764"/>
          </a:xfrm>
          <a:prstGeom prst="rect">
            <a:avLst/>
          </a:prstGeom>
        </p:spPr>
      </p:pic>
    </p:spTree>
    <p:extLst>
      <p:ext uri="{BB962C8B-B14F-4D97-AF65-F5344CB8AC3E}">
        <p14:creationId xmlns:p14="http://schemas.microsoft.com/office/powerpoint/2010/main" val="289377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61776-10AB-4630-91C1-D7FEEB72E36A}"/>
              </a:ext>
            </a:extLst>
          </p:cNvPr>
          <p:cNvSpPr txBox="1"/>
          <p:nvPr/>
        </p:nvSpPr>
        <p:spPr>
          <a:xfrm>
            <a:off x="1066800" y="1524000"/>
            <a:ext cx="10058400" cy="4431983"/>
          </a:xfrm>
          <a:prstGeom prst="rect">
            <a:avLst/>
          </a:prstGeom>
          <a:noFill/>
        </p:spPr>
        <p:txBody>
          <a:bodyPr wrap="square" rtlCol="0">
            <a:spAutoFit/>
          </a:bodyPr>
          <a:lstStyle/>
          <a:p>
            <a:r>
              <a:rPr lang="en-US" sz="2800" b="1" dirty="0"/>
              <a:t>Bio</a:t>
            </a:r>
          </a:p>
          <a:p>
            <a:endParaRPr lang="en-US" sz="2000" dirty="0"/>
          </a:p>
          <a:p>
            <a:r>
              <a:rPr lang="en-US" sz="2400" dirty="0"/>
              <a:t>Qin Meng, Associate Manager, Statistical Programming from </a:t>
            </a:r>
            <a:r>
              <a:rPr lang="en-US" sz="2400" b="1" dirty="0"/>
              <a:t>dMed</a:t>
            </a:r>
          </a:p>
          <a:p>
            <a:endParaRPr lang="en-US" sz="2400" dirty="0"/>
          </a:p>
          <a:p>
            <a:pPr marL="285750" indent="-285750">
              <a:buFont typeface="Wingdings" panose="05000000000000000000" pitchFamily="2" charset="2"/>
              <a:buChar char="Ø"/>
            </a:pPr>
            <a:r>
              <a:rPr lang="en-US" sz="2400" dirty="0"/>
              <a:t>Nine years of clinical programming experience, covering many therapeutic areas, especially oncology studies. </a:t>
            </a:r>
          </a:p>
          <a:p>
            <a:pPr marL="285750" indent="-285750">
              <a:buFont typeface="Wingdings" panose="05000000000000000000" pitchFamily="2" charset="2"/>
              <a:buChar char="Ø"/>
            </a:pPr>
            <a:r>
              <a:rPr lang="en-US" sz="2400" dirty="0"/>
              <a:t>Responsible for Clinical Study Report in CDISC</a:t>
            </a:r>
          </a:p>
          <a:p>
            <a:pPr marL="285750" indent="-285750">
              <a:buFont typeface="Wingdings" panose="05000000000000000000" pitchFamily="2" charset="2"/>
              <a:buChar char="Ø"/>
            </a:pPr>
            <a:r>
              <a:rPr lang="en-US" sz="2400" dirty="0"/>
              <a:t>Developing the programs for CDISC datasets automation, Patient Profiles, Study Oversight for data monitoring etc.</a:t>
            </a:r>
          </a:p>
          <a:p>
            <a:pPr marL="285750" indent="-285750">
              <a:buFont typeface="Wingdings" panose="05000000000000000000" pitchFamily="2" charset="2"/>
              <a:buChar char="Ø"/>
            </a:pPr>
            <a:r>
              <a:rPr lang="en-US" sz="2400" dirty="0"/>
              <a:t>New employee trainings </a:t>
            </a:r>
          </a:p>
          <a:p>
            <a:pPr marL="285750" indent="-285750">
              <a:buFont typeface="Wingdings" panose="05000000000000000000" pitchFamily="2" charset="2"/>
              <a:buChar char="Ø"/>
            </a:pPr>
            <a:endParaRPr lang="en-US" dirty="0"/>
          </a:p>
          <a:p>
            <a:endParaRPr lang="en-US" altLang="zh-CN" sz="2400" b="1" dirty="0"/>
          </a:p>
        </p:txBody>
      </p:sp>
    </p:spTree>
    <p:extLst>
      <p:ext uri="{BB962C8B-B14F-4D97-AF65-F5344CB8AC3E}">
        <p14:creationId xmlns:p14="http://schemas.microsoft.com/office/powerpoint/2010/main" val="299570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20</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dirty="0"/>
              <a:t>Conclusion</a:t>
            </a:r>
          </a:p>
        </p:txBody>
      </p:sp>
      <p:sp>
        <p:nvSpPr>
          <p:cNvPr id="3" name="Rectangle 2">
            <a:extLst>
              <a:ext uri="{FF2B5EF4-FFF2-40B4-BE49-F238E27FC236}">
                <a16:creationId xmlns:a16="http://schemas.microsoft.com/office/drawing/2014/main" id="{D15FFB8F-1C3B-4B15-8933-FFB3488BB05C}"/>
              </a:ext>
            </a:extLst>
          </p:cNvPr>
          <p:cNvSpPr/>
          <p:nvPr/>
        </p:nvSpPr>
        <p:spPr>
          <a:xfrm>
            <a:off x="1066800" y="1600200"/>
            <a:ext cx="10363199" cy="4154984"/>
          </a:xfrm>
          <a:prstGeom prst="rect">
            <a:avLst/>
          </a:prstGeom>
        </p:spPr>
        <p:txBody>
          <a:bodyPr wrap="square">
            <a:spAutoFit/>
          </a:bodyPr>
          <a:lstStyle/>
          <a:p>
            <a:pPr marL="285750" indent="-285750">
              <a:buFont typeface="Wingdings" panose="05000000000000000000" pitchFamily="2" charset="2"/>
              <a:buChar char="Ø"/>
            </a:pPr>
            <a:r>
              <a:rPr lang="en-US" sz="2400" dirty="0"/>
              <a:t>Comparing SAS ODS Report Writing Interface with R Markdown for patient profile, both methods have their advantages.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SAS program might be </a:t>
            </a:r>
            <a:r>
              <a:rPr lang="en-US" sz="2400" b="1" u="sng" dirty="0"/>
              <a:t>familiar and formal </a:t>
            </a:r>
            <a:r>
              <a:rPr lang="en-US" sz="2400" dirty="0"/>
              <a:t>to use and run.</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When we want the report in an</a:t>
            </a:r>
            <a:r>
              <a:rPr lang="en-US" sz="2400" b="1" u="sng" dirty="0"/>
              <a:t> interactive </a:t>
            </a:r>
            <a:r>
              <a:rPr lang="en-US" sz="2400" dirty="0"/>
              <a:t>manner, Rmarkdown is a better choice. </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Both SAS ODS Report Writing Interface and R Markdown are suggested to be used in the process of patient profile generation, they always can meet your requirements easily and effectively.</a:t>
            </a:r>
          </a:p>
        </p:txBody>
      </p:sp>
    </p:spTree>
    <p:extLst>
      <p:ext uri="{BB962C8B-B14F-4D97-AF65-F5344CB8AC3E}">
        <p14:creationId xmlns:p14="http://schemas.microsoft.com/office/powerpoint/2010/main" val="161657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B32A1E-D4FF-4951-8D3F-2ED7883F79C5}"/>
              </a:ext>
            </a:extLst>
          </p:cNvPr>
          <p:cNvSpPr/>
          <p:nvPr/>
        </p:nvSpPr>
        <p:spPr>
          <a:xfrm>
            <a:off x="624881" y="1760246"/>
            <a:ext cx="8001000" cy="2123658"/>
          </a:xfrm>
          <a:prstGeom prst="rect">
            <a:avLst/>
          </a:prstGeom>
        </p:spPr>
        <p:txBody>
          <a:bodyPr wrap="square">
            <a:spAutoFit/>
          </a:bodyPr>
          <a:lstStyle/>
          <a:p>
            <a:pPr algn="ctr"/>
            <a:r>
              <a:rPr lang="en-US" altLang="zh-CN" sz="6600" b="1" dirty="0">
                <a:ln w="9525">
                  <a:solidFill>
                    <a:schemeClr val="bg1"/>
                  </a:solidFill>
                  <a:prstDash val="solid"/>
                </a:ln>
                <a:solidFill>
                  <a:schemeClr val="accent3">
                    <a:lumMod val="40000"/>
                    <a:lumOff val="60000"/>
                  </a:schemeClr>
                </a:solidFill>
                <a:effectLst>
                  <a:outerShdw blurRad="12700" dist="38100" dir="2700000" algn="tl" rotWithShape="0">
                    <a:schemeClr val="accent5">
                      <a:lumMod val="60000"/>
                      <a:lumOff val="40000"/>
                    </a:schemeClr>
                  </a:outerShdw>
                </a:effectLst>
              </a:rPr>
              <a:t>Thank you for </a:t>
            </a:r>
          </a:p>
          <a:p>
            <a:pPr algn="ctr"/>
            <a:r>
              <a:rPr lang="en-US" altLang="zh-CN" sz="6600" b="1" dirty="0">
                <a:ln w="9525">
                  <a:solidFill>
                    <a:schemeClr val="bg1"/>
                  </a:solidFill>
                  <a:prstDash val="solid"/>
                </a:ln>
                <a:solidFill>
                  <a:schemeClr val="accent3">
                    <a:lumMod val="40000"/>
                    <a:lumOff val="60000"/>
                  </a:schemeClr>
                </a:solidFill>
                <a:effectLst>
                  <a:outerShdw blurRad="12700" dist="38100" dir="2700000" algn="tl" rotWithShape="0">
                    <a:schemeClr val="accent5">
                      <a:lumMod val="60000"/>
                      <a:lumOff val="40000"/>
                    </a:schemeClr>
                  </a:outerShdw>
                </a:effectLst>
              </a:rPr>
              <a:t>Your Time !</a:t>
            </a:r>
          </a:p>
        </p:txBody>
      </p:sp>
      <p:pic>
        <p:nvPicPr>
          <p:cNvPr id="4" name="Picture 3">
            <a:extLst>
              <a:ext uri="{FF2B5EF4-FFF2-40B4-BE49-F238E27FC236}">
                <a16:creationId xmlns:a16="http://schemas.microsoft.com/office/drawing/2014/main" id="{D6298793-CA1E-4A74-9145-BE13E0BEE7E6}"/>
              </a:ext>
            </a:extLst>
          </p:cNvPr>
          <p:cNvPicPr>
            <a:picLocks noChangeAspect="1"/>
          </p:cNvPicPr>
          <p:nvPr/>
        </p:nvPicPr>
        <p:blipFill>
          <a:blip r:embed="rId3"/>
          <a:stretch>
            <a:fillRect/>
          </a:stretch>
        </p:blipFill>
        <p:spPr>
          <a:xfrm rot="2753283">
            <a:off x="8172069" y="2433564"/>
            <a:ext cx="3551548" cy="2404502"/>
          </a:xfrm>
          <a:prstGeom prst="rect">
            <a:avLst/>
          </a:prstGeom>
        </p:spPr>
      </p:pic>
      <p:cxnSp>
        <p:nvCxnSpPr>
          <p:cNvPr id="6" name="Straight Connector 5">
            <a:extLst>
              <a:ext uri="{FF2B5EF4-FFF2-40B4-BE49-F238E27FC236}">
                <a16:creationId xmlns:a16="http://schemas.microsoft.com/office/drawing/2014/main" id="{8005F7D4-29F0-4277-A472-06848A087FB4}"/>
              </a:ext>
            </a:extLst>
          </p:cNvPr>
          <p:cNvCxnSpPr>
            <a:cxnSpLocks/>
          </p:cNvCxnSpPr>
          <p:nvPr/>
        </p:nvCxnSpPr>
        <p:spPr>
          <a:xfrm>
            <a:off x="9174820" y="4886372"/>
            <a:ext cx="676459" cy="67583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7" name="Straight Connector 6">
            <a:extLst>
              <a:ext uri="{FF2B5EF4-FFF2-40B4-BE49-F238E27FC236}">
                <a16:creationId xmlns:a16="http://schemas.microsoft.com/office/drawing/2014/main" id="{2321CF80-A06E-4099-BBF7-A4EE0D77368D}"/>
              </a:ext>
            </a:extLst>
          </p:cNvPr>
          <p:cNvCxnSpPr>
            <a:cxnSpLocks/>
          </p:cNvCxnSpPr>
          <p:nvPr/>
        </p:nvCxnSpPr>
        <p:spPr>
          <a:xfrm flipH="1">
            <a:off x="9403162" y="1584479"/>
            <a:ext cx="597024" cy="613703"/>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FCCA5A36-B83C-4A9E-BAF6-30E8D394D972}"/>
              </a:ext>
            </a:extLst>
          </p:cNvPr>
          <p:cNvCxnSpPr>
            <a:cxnSpLocks/>
          </p:cNvCxnSpPr>
          <p:nvPr/>
        </p:nvCxnSpPr>
        <p:spPr>
          <a:xfrm>
            <a:off x="9851279" y="1658724"/>
            <a:ext cx="363985" cy="36031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25912874-4982-4CC2-9674-B27D07D3DAC3}"/>
              </a:ext>
            </a:extLst>
          </p:cNvPr>
          <p:cNvCxnSpPr>
            <a:cxnSpLocks/>
          </p:cNvCxnSpPr>
          <p:nvPr/>
        </p:nvCxnSpPr>
        <p:spPr>
          <a:xfrm>
            <a:off x="7848599" y="5002346"/>
            <a:ext cx="182447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0" name="Rectangle 9">
            <a:extLst>
              <a:ext uri="{FF2B5EF4-FFF2-40B4-BE49-F238E27FC236}">
                <a16:creationId xmlns:a16="http://schemas.microsoft.com/office/drawing/2014/main" id="{34838213-1331-46B1-9DE2-AC4C91014BBC}"/>
              </a:ext>
            </a:extLst>
          </p:cNvPr>
          <p:cNvSpPr/>
          <p:nvPr/>
        </p:nvSpPr>
        <p:spPr>
          <a:xfrm>
            <a:off x="1700674" y="4321693"/>
            <a:ext cx="8001000" cy="1323439"/>
          </a:xfrm>
          <a:prstGeom prst="rect">
            <a:avLst/>
          </a:prstGeom>
        </p:spPr>
        <p:txBody>
          <a:bodyPr wrap="square">
            <a:spAutoFit/>
          </a:bodyPr>
          <a:lstStyle/>
          <a:p>
            <a:pPr eaLnBrk="1" hangingPunct="1"/>
            <a:r>
              <a:rPr lang="en-US" altLang="zh-CN" sz="1600" dirty="0"/>
              <a:t>Name:        Qin Meng</a:t>
            </a:r>
          </a:p>
          <a:p>
            <a:r>
              <a:rPr lang="en-US" sz="1600" dirty="0"/>
              <a:t>Company:  dMed Biopharmaceutical Co., Ltd.   </a:t>
            </a:r>
          </a:p>
          <a:p>
            <a:pPr eaLnBrk="1" hangingPunct="1"/>
            <a:r>
              <a:rPr lang="en-US" altLang="en-US" sz="1600" dirty="0"/>
              <a:t>Address:    Wuhan, China</a:t>
            </a:r>
          </a:p>
          <a:p>
            <a:pPr eaLnBrk="1" hangingPunct="1"/>
            <a:r>
              <a:rPr lang="en-US" altLang="en-US" sz="1600" dirty="0"/>
              <a:t>E-mail:      qin.meng@dmedglobal.com</a:t>
            </a:r>
          </a:p>
          <a:p>
            <a:pPr eaLnBrk="1" hangingPunct="1"/>
            <a:r>
              <a:rPr lang="en-US" altLang="en-US" sz="1600" dirty="0"/>
              <a:t>Phone:      +86 13871387052</a:t>
            </a:r>
          </a:p>
        </p:txBody>
      </p:sp>
    </p:spTree>
    <p:extLst>
      <p:ext uri="{BB962C8B-B14F-4D97-AF65-F5344CB8AC3E}">
        <p14:creationId xmlns:p14="http://schemas.microsoft.com/office/powerpoint/2010/main" val="269417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61776-10AB-4630-91C1-D7FEEB72E36A}"/>
              </a:ext>
            </a:extLst>
          </p:cNvPr>
          <p:cNvSpPr txBox="1"/>
          <p:nvPr/>
        </p:nvSpPr>
        <p:spPr>
          <a:xfrm>
            <a:off x="1513584" y="1749742"/>
            <a:ext cx="8353888" cy="3385542"/>
          </a:xfrm>
          <a:prstGeom prst="rect">
            <a:avLst/>
          </a:prstGeom>
          <a:noFill/>
        </p:spPr>
        <p:txBody>
          <a:bodyPr wrap="square" rtlCol="0">
            <a:spAutoFit/>
          </a:bodyPr>
          <a:lstStyle/>
          <a:p>
            <a:endParaRPr lang="en-US" altLang="zh-CN" dirty="0"/>
          </a:p>
          <a:p>
            <a:pPr marL="285750" indent="-285750">
              <a:buFont typeface="Wingdings" panose="05000000000000000000" pitchFamily="2" charset="2"/>
              <a:buChar char="Ø"/>
            </a:pPr>
            <a:r>
              <a:rPr lang="en-US" altLang="zh-CN" sz="2800" b="1" dirty="0"/>
              <a:t>Process of Patient Profile Generation</a:t>
            </a:r>
          </a:p>
          <a:p>
            <a:pPr marL="285750" indent="-285750">
              <a:buFont typeface="Wingdings" panose="05000000000000000000" pitchFamily="2" charset="2"/>
              <a:buChar char="Ø"/>
            </a:pPr>
            <a:endParaRPr lang="en-US" altLang="zh-CN" sz="2800" b="1" dirty="0"/>
          </a:p>
          <a:p>
            <a:pPr marL="285750" indent="-285750">
              <a:buFont typeface="Wingdings" panose="05000000000000000000" pitchFamily="2" charset="2"/>
              <a:buChar char="Ø"/>
            </a:pPr>
            <a:r>
              <a:rPr lang="en-US" sz="2800" b="1" dirty="0"/>
              <a:t>SAS ODS Report Writing Interface </a:t>
            </a:r>
          </a:p>
          <a:p>
            <a:pPr marL="285750" indent="-285750">
              <a:buFont typeface="Wingdings" panose="05000000000000000000" pitchFamily="2" charset="2"/>
              <a:buChar char="Ø"/>
            </a:pPr>
            <a:endParaRPr lang="en-US" altLang="zh-CN" sz="2800" b="1" dirty="0"/>
          </a:p>
          <a:p>
            <a:pPr marL="285750" indent="-285750">
              <a:buFont typeface="Wingdings" panose="05000000000000000000" pitchFamily="2" charset="2"/>
              <a:buChar char="Ø"/>
            </a:pPr>
            <a:r>
              <a:rPr lang="en-US" sz="2800" b="1" dirty="0" err="1"/>
              <a:t>RMarkdown</a:t>
            </a:r>
            <a:r>
              <a:rPr lang="en-US" sz="2800" b="1" dirty="0"/>
              <a:t> </a:t>
            </a:r>
            <a:r>
              <a:rPr lang="en-US" altLang="zh-CN" sz="2800" b="1" dirty="0"/>
              <a:t>in RStudio</a:t>
            </a:r>
            <a:endParaRPr lang="en-US" sz="2800" b="1" dirty="0"/>
          </a:p>
          <a:p>
            <a:pPr marL="285750" indent="-285750">
              <a:buFont typeface="Wingdings" panose="05000000000000000000" pitchFamily="2" charset="2"/>
              <a:buChar char="Ø"/>
            </a:pPr>
            <a:endParaRPr lang="en-US" altLang="zh-CN" sz="2800" b="1" dirty="0"/>
          </a:p>
          <a:p>
            <a:pPr marL="285750" indent="-285750">
              <a:buFont typeface="Wingdings" panose="05000000000000000000" pitchFamily="2" charset="2"/>
              <a:buChar char="Ø"/>
            </a:pPr>
            <a:r>
              <a:rPr lang="en-US" sz="2800" b="1" dirty="0"/>
              <a:t>C</a:t>
            </a:r>
            <a:r>
              <a:rPr lang="en-US" altLang="zh-CN" sz="2800" b="1" dirty="0"/>
              <a:t>onclusion</a:t>
            </a:r>
          </a:p>
        </p:txBody>
      </p:sp>
      <p:pic>
        <p:nvPicPr>
          <p:cNvPr id="9" name="Picture 8">
            <a:extLst>
              <a:ext uri="{FF2B5EF4-FFF2-40B4-BE49-F238E27FC236}">
                <a16:creationId xmlns:a16="http://schemas.microsoft.com/office/drawing/2014/main" id="{6AB1FA22-96F9-4C37-A29D-1763D46261A3}"/>
              </a:ext>
            </a:extLst>
          </p:cNvPr>
          <p:cNvPicPr>
            <a:picLocks noChangeAspect="1"/>
          </p:cNvPicPr>
          <p:nvPr/>
        </p:nvPicPr>
        <p:blipFill>
          <a:blip r:embed="rId3"/>
          <a:stretch>
            <a:fillRect/>
          </a:stretch>
        </p:blipFill>
        <p:spPr>
          <a:xfrm rot="21180910">
            <a:off x="9329120" y="4084045"/>
            <a:ext cx="1987468" cy="1987468"/>
          </a:xfrm>
          <a:prstGeom prst="rect">
            <a:avLst/>
          </a:prstGeom>
        </p:spPr>
      </p:pic>
      <p:pic>
        <p:nvPicPr>
          <p:cNvPr id="10" name="Picture 9">
            <a:extLst>
              <a:ext uri="{FF2B5EF4-FFF2-40B4-BE49-F238E27FC236}">
                <a16:creationId xmlns:a16="http://schemas.microsoft.com/office/drawing/2014/main" id="{CB1EAA23-5EBA-457D-A04B-D85640167A25}"/>
              </a:ext>
            </a:extLst>
          </p:cNvPr>
          <p:cNvPicPr>
            <a:picLocks noChangeAspect="1"/>
          </p:cNvPicPr>
          <p:nvPr/>
        </p:nvPicPr>
        <p:blipFill>
          <a:blip r:embed="rId4"/>
          <a:stretch>
            <a:fillRect/>
          </a:stretch>
        </p:blipFill>
        <p:spPr>
          <a:xfrm rot="21239256">
            <a:off x="7948630" y="3528708"/>
            <a:ext cx="2009687" cy="2015529"/>
          </a:xfrm>
          <a:prstGeom prst="rect">
            <a:avLst/>
          </a:prstGeom>
        </p:spPr>
      </p:pic>
      <p:pic>
        <p:nvPicPr>
          <p:cNvPr id="11" name="Picture 10">
            <a:extLst>
              <a:ext uri="{FF2B5EF4-FFF2-40B4-BE49-F238E27FC236}">
                <a16:creationId xmlns:a16="http://schemas.microsoft.com/office/drawing/2014/main" id="{5EDCA295-8712-40F3-9E41-8D23F11010EF}"/>
              </a:ext>
            </a:extLst>
          </p:cNvPr>
          <p:cNvPicPr>
            <a:picLocks noChangeAspect="1"/>
          </p:cNvPicPr>
          <p:nvPr/>
        </p:nvPicPr>
        <p:blipFill>
          <a:blip r:embed="rId5"/>
          <a:stretch>
            <a:fillRect/>
          </a:stretch>
        </p:blipFill>
        <p:spPr>
          <a:xfrm rot="21277150">
            <a:off x="7448569" y="4851396"/>
            <a:ext cx="1591194" cy="1585097"/>
          </a:xfrm>
          <a:prstGeom prst="rect">
            <a:avLst/>
          </a:prstGeom>
        </p:spPr>
      </p:pic>
      <p:pic>
        <p:nvPicPr>
          <p:cNvPr id="12" name="Picture 11">
            <a:extLst>
              <a:ext uri="{FF2B5EF4-FFF2-40B4-BE49-F238E27FC236}">
                <a16:creationId xmlns:a16="http://schemas.microsoft.com/office/drawing/2014/main" id="{F8927B8B-7B0B-45CF-B6D1-A526A4241BA8}"/>
              </a:ext>
            </a:extLst>
          </p:cNvPr>
          <p:cNvPicPr>
            <a:picLocks noChangeAspect="1"/>
          </p:cNvPicPr>
          <p:nvPr/>
        </p:nvPicPr>
        <p:blipFill>
          <a:blip r:embed="rId6"/>
          <a:stretch>
            <a:fillRect/>
          </a:stretch>
        </p:blipFill>
        <p:spPr>
          <a:xfrm rot="21250629">
            <a:off x="8226877" y="5236910"/>
            <a:ext cx="2469094" cy="2462997"/>
          </a:xfrm>
          <a:prstGeom prst="rect">
            <a:avLst/>
          </a:prstGeom>
        </p:spPr>
      </p:pic>
      <p:cxnSp>
        <p:nvCxnSpPr>
          <p:cNvPr id="13" name="Straight Connector 12">
            <a:extLst>
              <a:ext uri="{FF2B5EF4-FFF2-40B4-BE49-F238E27FC236}">
                <a16:creationId xmlns:a16="http://schemas.microsoft.com/office/drawing/2014/main" id="{2BBD172F-9960-4E5D-BC0D-243E44F3DC08}"/>
              </a:ext>
            </a:extLst>
          </p:cNvPr>
          <p:cNvCxnSpPr>
            <a:cxnSpLocks/>
          </p:cNvCxnSpPr>
          <p:nvPr/>
        </p:nvCxnSpPr>
        <p:spPr>
          <a:xfrm flipH="1">
            <a:off x="7155498" y="3775369"/>
            <a:ext cx="1227328" cy="1533745"/>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952C0E-C193-444F-847A-B1B7BFD7A16B}"/>
              </a:ext>
            </a:extLst>
          </p:cNvPr>
          <p:cNvCxnSpPr>
            <a:cxnSpLocks/>
          </p:cNvCxnSpPr>
          <p:nvPr/>
        </p:nvCxnSpPr>
        <p:spPr>
          <a:xfrm>
            <a:off x="8953473" y="2950218"/>
            <a:ext cx="1724943" cy="1323292"/>
          </a:xfrm>
          <a:prstGeom prst="line">
            <a:avLst/>
          </a:prstGeom>
          <a:ln>
            <a:solidFill>
              <a:srgbClr val="0070C0"/>
            </a:solidFill>
          </a:ln>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4CC36978-65E6-4CFB-864C-053D772C0457}"/>
              </a:ext>
            </a:extLst>
          </p:cNvPr>
          <p:cNvCxnSpPr>
            <a:cxnSpLocks/>
          </p:cNvCxnSpPr>
          <p:nvPr/>
        </p:nvCxnSpPr>
        <p:spPr>
          <a:xfrm flipH="1">
            <a:off x="10573630" y="5200980"/>
            <a:ext cx="961499" cy="1267428"/>
          </a:xfrm>
          <a:prstGeom prst="line">
            <a:avLst/>
          </a:prstGeom>
          <a:ln>
            <a:solidFill>
              <a:srgbClr val="005D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98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61776-10AB-4630-91C1-D7FEEB72E36A}"/>
              </a:ext>
            </a:extLst>
          </p:cNvPr>
          <p:cNvSpPr txBox="1"/>
          <p:nvPr/>
        </p:nvSpPr>
        <p:spPr>
          <a:xfrm>
            <a:off x="1295400" y="2895600"/>
            <a:ext cx="10287000" cy="1446550"/>
          </a:xfrm>
          <a:prstGeom prst="rect">
            <a:avLst/>
          </a:prstGeom>
          <a:noFill/>
        </p:spPr>
        <p:txBody>
          <a:bodyPr wrap="square" rtlCol="0">
            <a:spAutoFit/>
          </a:bodyPr>
          <a:lstStyle/>
          <a:p>
            <a:r>
              <a:rPr lang="en-US" altLang="zh-CN" sz="4400" dirty="0"/>
              <a:t>Process of Patient Profile Generation</a:t>
            </a:r>
          </a:p>
          <a:p>
            <a:r>
              <a:rPr lang="en-US" sz="4400" dirty="0"/>
              <a:t> </a:t>
            </a:r>
            <a:endParaRPr lang="en-US" altLang="zh-CN" sz="4400" dirty="0"/>
          </a:p>
        </p:txBody>
      </p:sp>
    </p:spTree>
    <p:extLst>
      <p:ext uri="{BB962C8B-B14F-4D97-AF65-F5344CB8AC3E}">
        <p14:creationId xmlns:p14="http://schemas.microsoft.com/office/powerpoint/2010/main" val="84319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99000">
              <a:schemeClr val="accent1">
                <a:tint val="66000"/>
                <a:satMod val="160000"/>
              </a:schemeClr>
            </a:gs>
            <a:gs pos="50000">
              <a:schemeClr val="accent1">
                <a:tint val="44500"/>
                <a:satMod val="160000"/>
              </a:schemeClr>
            </a:gs>
            <a:gs pos="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5</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dirty="0"/>
              <a:t>Patient profile</a:t>
            </a:r>
          </a:p>
        </p:txBody>
      </p:sp>
      <p:sp>
        <p:nvSpPr>
          <p:cNvPr id="2" name="Rectangle 1">
            <a:extLst>
              <a:ext uri="{FF2B5EF4-FFF2-40B4-BE49-F238E27FC236}">
                <a16:creationId xmlns:a16="http://schemas.microsoft.com/office/drawing/2014/main" id="{9C5A7D82-7E24-4D2A-A91F-CFBDF240B865}"/>
              </a:ext>
            </a:extLst>
          </p:cNvPr>
          <p:cNvSpPr/>
          <p:nvPr/>
        </p:nvSpPr>
        <p:spPr>
          <a:xfrm>
            <a:off x="1371600" y="1681501"/>
            <a:ext cx="8991600" cy="3785652"/>
          </a:xfrm>
          <a:prstGeom prst="rect">
            <a:avLst/>
          </a:prstGeom>
        </p:spPr>
        <p:txBody>
          <a:bodyPr wrap="square">
            <a:spAutoFit/>
          </a:bodyPr>
          <a:lstStyle/>
          <a:p>
            <a:pPr marL="285750" indent="-285750">
              <a:buFont typeface="Wingdings" panose="05000000000000000000" pitchFamily="2" charset="2"/>
              <a:buChar char="Ø"/>
            </a:pPr>
            <a:r>
              <a:rPr lang="en-US" sz="2400" dirty="0"/>
              <a:t>Patient profile report for the clinical trial studies displays the </a:t>
            </a:r>
            <a:r>
              <a:rPr lang="en-US" sz="2400" b="1" u="sng" dirty="0"/>
              <a:t>collected original data </a:t>
            </a:r>
            <a:r>
              <a:rPr lang="en-US" sz="2400" dirty="0"/>
              <a:t>and information within tables or graphs.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b="1" u="sng" dirty="0"/>
              <a:t>One </a:t>
            </a:r>
            <a:r>
              <a:rPr lang="en-US" sz="2400" dirty="0"/>
              <a:t>patient profile report is generated for only </a:t>
            </a:r>
            <a:r>
              <a:rPr lang="en-US" sz="2400" b="1" u="sng" dirty="0"/>
              <a:t>one </a:t>
            </a:r>
            <a:r>
              <a:rPr lang="en-US" sz="2400" dirty="0"/>
              <a:t>patient.</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According to the types or purposes of </a:t>
            </a:r>
            <a:r>
              <a:rPr lang="en-US" sz="2400" b="1" u="sng" dirty="0"/>
              <a:t>different clinical trials</a:t>
            </a:r>
            <a:r>
              <a:rPr lang="en-US" sz="2400" dirty="0"/>
              <a:t>, </a:t>
            </a:r>
            <a:r>
              <a:rPr lang="en-US" sz="2400" b="1" u="sng" dirty="0"/>
              <a:t>different designs </a:t>
            </a:r>
            <a:r>
              <a:rPr lang="en-US" sz="2400" dirty="0"/>
              <a:t>will be performed for the patient profile. </a:t>
            </a:r>
          </a:p>
        </p:txBody>
      </p:sp>
    </p:spTree>
    <p:extLst>
      <p:ext uri="{BB962C8B-B14F-4D97-AF65-F5344CB8AC3E}">
        <p14:creationId xmlns:p14="http://schemas.microsoft.com/office/powerpoint/2010/main" val="354695898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6</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Generation Process</a:t>
            </a:r>
            <a:endParaRPr lang="en-US" dirty="0"/>
          </a:p>
        </p:txBody>
      </p:sp>
      <p:sp>
        <p:nvSpPr>
          <p:cNvPr id="15" name="椭圆 5">
            <a:extLst>
              <a:ext uri="{FF2B5EF4-FFF2-40B4-BE49-F238E27FC236}">
                <a16:creationId xmlns:a16="http://schemas.microsoft.com/office/drawing/2014/main" id="{DB40A62A-E03C-4DD9-91E6-CE0600894483}"/>
              </a:ext>
            </a:extLst>
          </p:cNvPr>
          <p:cNvSpPr/>
          <p:nvPr/>
        </p:nvSpPr>
        <p:spPr>
          <a:xfrm>
            <a:off x="4851400" y="1295400"/>
            <a:ext cx="2133600" cy="1676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t>Patient Profile</a:t>
            </a:r>
            <a:endParaRPr lang="zh-CN" altLang="en-US" sz="2800" b="1" dirty="0">
              <a:solidFill>
                <a:schemeClr val="bg1"/>
              </a:solidFill>
            </a:endParaRPr>
          </a:p>
        </p:txBody>
      </p:sp>
      <p:sp>
        <p:nvSpPr>
          <p:cNvPr id="16" name="文本框 6">
            <a:extLst>
              <a:ext uri="{FF2B5EF4-FFF2-40B4-BE49-F238E27FC236}">
                <a16:creationId xmlns:a16="http://schemas.microsoft.com/office/drawing/2014/main" id="{68ACD533-23F0-43C2-85E2-6BB103EEE9E8}"/>
              </a:ext>
            </a:extLst>
          </p:cNvPr>
          <p:cNvSpPr txBox="1">
            <a:spLocks noChangeArrowheads="1"/>
          </p:cNvSpPr>
          <p:nvPr/>
        </p:nvSpPr>
        <p:spPr bwMode="auto">
          <a:xfrm>
            <a:off x="1180698" y="2284958"/>
            <a:ext cx="1517298" cy="646331"/>
          </a:xfrm>
          <a:prstGeom prst="rect">
            <a:avLst/>
          </a:prstGeom>
          <a:solidFill>
            <a:srgbClr val="005DA2"/>
          </a:solidFill>
          <a:ln w="9525">
            <a:noFill/>
            <a:miter lim="800000"/>
            <a:headEnd/>
            <a:tailEnd/>
          </a:ln>
        </p:spPr>
        <p:txBody>
          <a:bodyPr wrap="square">
            <a:spAutoFit/>
          </a:bodyPr>
          <a:lstStyle/>
          <a:p>
            <a:pPr algn="ctr"/>
            <a:r>
              <a:rPr lang="en-US" altLang="zh-CN" sz="3600" dirty="0">
                <a:solidFill>
                  <a:schemeClr val="bg1"/>
                </a:solidFill>
                <a:latin typeface="Calibri" pitchFamily="34" charset="0"/>
              </a:rPr>
              <a:t>Step 1</a:t>
            </a:r>
            <a:endParaRPr lang="zh-CN" altLang="en-US" sz="3600" dirty="0">
              <a:solidFill>
                <a:schemeClr val="bg1"/>
              </a:solidFill>
              <a:latin typeface="Calibri" pitchFamily="34" charset="0"/>
            </a:endParaRPr>
          </a:p>
        </p:txBody>
      </p:sp>
      <p:sp>
        <p:nvSpPr>
          <p:cNvPr id="17" name="文本框 7">
            <a:extLst>
              <a:ext uri="{FF2B5EF4-FFF2-40B4-BE49-F238E27FC236}">
                <a16:creationId xmlns:a16="http://schemas.microsoft.com/office/drawing/2014/main" id="{CE1046A3-878D-4C22-A468-39D481F82044}"/>
              </a:ext>
            </a:extLst>
          </p:cNvPr>
          <p:cNvSpPr txBox="1">
            <a:spLocks noChangeArrowheads="1"/>
          </p:cNvSpPr>
          <p:nvPr/>
        </p:nvSpPr>
        <p:spPr bwMode="auto">
          <a:xfrm>
            <a:off x="5051606" y="3255500"/>
            <a:ext cx="1733187" cy="646331"/>
          </a:xfrm>
          <a:prstGeom prst="rect">
            <a:avLst/>
          </a:prstGeom>
          <a:solidFill>
            <a:srgbClr val="005DA2"/>
          </a:solidFill>
          <a:ln w="9525">
            <a:noFill/>
            <a:miter lim="800000"/>
            <a:headEnd/>
            <a:tailEnd/>
          </a:ln>
        </p:spPr>
        <p:txBody>
          <a:bodyPr wrap="square">
            <a:spAutoFit/>
          </a:bodyPr>
          <a:lstStyle/>
          <a:p>
            <a:pPr algn="ctr"/>
            <a:r>
              <a:rPr lang="en-US" altLang="zh-CN" sz="3600" dirty="0">
                <a:solidFill>
                  <a:schemeClr val="bg1"/>
                </a:solidFill>
                <a:latin typeface="Calibri" pitchFamily="34" charset="0"/>
              </a:rPr>
              <a:t>Step 2</a:t>
            </a:r>
            <a:endParaRPr lang="zh-CN" altLang="en-US" sz="3600" dirty="0">
              <a:solidFill>
                <a:schemeClr val="bg1"/>
              </a:solidFill>
              <a:latin typeface="Calibri" pitchFamily="34" charset="0"/>
            </a:endParaRPr>
          </a:p>
        </p:txBody>
      </p:sp>
      <p:sp>
        <p:nvSpPr>
          <p:cNvPr id="18" name="文本框 9">
            <a:extLst>
              <a:ext uri="{FF2B5EF4-FFF2-40B4-BE49-F238E27FC236}">
                <a16:creationId xmlns:a16="http://schemas.microsoft.com/office/drawing/2014/main" id="{BC7A3507-98C9-4A04-BD43-8DF2CC5A5AF3}"/>
              </a:ext>
            </a:extLst>
          </p:cNvPr>
          <p:cNvSpPr txBox="1">
            <a:spLocks noChangeArrowheads="1"/>
          </p:cNvSpPr>
          <p:nvPr/>
        </p:nvSpPr>
        <p:spPr bwMode="auto">
          <a:xfrm>
            <a:off x="9103427" y="2284958"/>
            <a:ext cx="1555848" cy="646331"/>
          </a:xfrm>
          <a:prstGeom prst="rect">
            <a:avLst/>
          </a:prstGeom>
          <a:solidFill>
            <a:srgbClr val="005DA2"/>
          </a:solidFill>
          <a:ln w="9525">
            <a:noFill/>
            <a:miter lim="800000"/>
            <a:headEnd/>
            <a:tailEnd/>
          </a:ln>
        </p:spPr>
        <p:txBody>
          <a:bodyPr wrap="square">
            <a:spAutoFit/>
          </a:bodyPr>
          <a:lstStyle/>
          <a:p>
            <a:pPr algn="ctr"/>
            <a:r>
              <a:rPr lang="en-US" altLang="zh-CN" sz="3600" dirty="0">
                <a:solidFill>
                  <a:schemeClr val="bg1"/>
                </a:solidFill>
                <a:latin typeface="Calibri" pitchFamily="34" charset="0"/>
              </a:rPr>
              <a:t>Step 3</a:t>
            </a:r>
            <a:endParaRPr lang="zh-CN" altLang="en-US" sz="3600" dirty="0">
              <a:solidFill>
                <a:schemeClr val="bg1"/>
              </a:solidFill>
              <a:latin typeface="Calibri" pitchFamily="34" charset="0"/>
            </a:endParaRPr>
          </a:p>
        </p:txBody>
      </p:sp>
      <p:cxnSp>
        <p:nvCxnSpPr>
          <p:cNvPr id="19" name="直接连接符 10">
            <a:extLst>
              <a:ext uri="{FF2B5EF4-FFF2-40B4-BE49-F238E27FC236}">
                <a16:creationId xmlns:a16="http://schemas.microsoft.com/office/drawing/2014/main" id="{E5D33C2C-FDC5-44D4-8342-EB7D9E96F620}"/>
              </a:ext>
            </a:extLst>
          </p:cNvPr>
          <p:cNvCxnSpPr>
            <a:cxnSpLocks/>
          </p:cNvCxnSpPr>
          <p:nvPr/>
        </p:nvCxnSpPr>
        <p:spPr>
          <a:xfrm>
            <a:off x="5884597" y="2971800"/>
            <a:ext cx="0" cy="297142"/>
          </a:xfrm>
          <a:prstGeom prst="line">
            <a:avLst/>
          </a:prstGeom>
          <a:ln>
            <a:tailEnd type="oval"/>
          </a:ln>
        </p:spPr>
        <p:style>
          <a:lnRef idx="2">
            <a:schemeClr val="accent1"/>
          </a:lnRef>
          <a:fillRef idx="1">
            <a:schemeClr val="lt1"/>
          </a:fillRef>
          <a:effectRef idx="0">
            <a:schemeClr val="accent1"/>
          </a:effectRef>
          <a:fontRef idx="minor">
            <a:schemeClr val="dk1"/>
          </a:fontRef>
        </p:style>
      </p:cxnSp>
      <p:cxnSp>
        <p:nvCxnSpPr>
          <p:cNvPr id="20" name="直接连接符 12">
            <a:extLst>
              <a:ext uri="{FF2B5EF4-FFF2-40B4-BE49-F238E27FC236}">
                <a16:creationId xmlns:a16="http://schemas.microsoft.com/office/drawing/2014/main" id="{A0BC8EF2-C9BB-4630-B74E-AC1BCF23BE21}"/>
              </a:ext>
            </a:extLst>
          </p:cNvPr>
          <p:cNvCxnSpPr>
            <a:cxnSpLocks/>
            <a:stCxn id="15" idx="2"/>
          </p:cNvCxnSpPr>
          <p:nvPr/>
        </p:nvCxnSpPr>
        <p:spPr>
          <a:xfrm flipH="1">
            <a:off x="2696338" y="2133600"/>
            <a:ext cx="2155062" cy="410590"/>
          </a:xfrm>
          <a:prstGeom prst="line">
            <a:avLst/>
          </a:prstGeom>
          <a:ln>
            <a:tailEnd type="oval"/>
          </a:ln>
        </p:spPr>
        <p:style>
          <a:lnRef idx="2">
            <a:schemeClr val="accent1"/>
          </a:lnRef>
          <a:fillRef idx="1">
            <a:schemeClr val="lt1"/>
          </a:fillRef>
          <a:effectRef idx="0">
            <a:schemeClr val="accent1"/>
          </a:effectRef>
          <a:fontRef idx="minor">
            <a:schemeClr val="dk1"/>
          </a:fontRef>
        </p:style>
      </p:cxnSp>
      <p:cxnSp>
        <p:nvCxnSpPr>
          <p:cNvPr id="21" name="直接连接符 13">
            <a:extLst>
              <a:ext uri="{FF2B5EF4-FFF2-40B4-BE49-F238E27FC236}">
                <a16:creationId xmlns:a16="http://schemas.microsoft.com/office/drawing/2014/main" id="{C500E40F-728F-47F4-9386-2EDF2C613A14}"/>
              </a:ext>
            </a:extLst>
          </p:cNvPr>
          <p:cNvCxnSpPr>
            <a:cxnSpLocks/>
            <a:stCxn id="15" idx="6"/>
          </p:cNvCxnSpPr>
          <p:nvPr/>
        </p:nvCxnSpPr>
        <p:spPr>
          <a:xfrm>
            <a:off x="6985000" y="2133600"/>
            <a:ext cx="2067748" cy="341027"/>
          </a:xfrm>
          <a:prstGeom prst="line">
            <a:avLst/>
          </a:prstGeom>
          <a:ln>
            <a:tailEnd type="oval"/>
          </a:ln>
        </p:spPr>
        <p:style>
          <a:lnRef idx="2">
            <a:schemeClr val="accent1"/>
          </a:lnRef>
          <a:fillRef idx="1">
            <a:schemeClr val="lt1"/>
          </a:fillRef>
          <a:effectRef idx="0">
            <a:schemeClr val="accent1"/>
          </a:effectRef>
          <a:fontRef idx="minor">
            <a:schemeClr val="dk1"/>
          </a:fontRef>
        </p:style>
      </p:cxnSp>
      <p:cxnSp>
        <p:nvCxnSpPr>
          <p:cNvPr id="22" name="直接连接符 14">
            <a:extLst>
              <a:ext uri="{FF2B5EF4-FFF2-40B4-BE49-F238E27FC236}">
                <a16:creationId xmlns:a16="http://schemas.microsoft.com/office/drawing/2014/main" id="{9AD3652A-5576-4FA5-85CD-043908A80CE6}"/>
              </a:ext>
            </a:extLst>
          </p:cNvPr>
          <p:cNvCxnSpPr>
            <a:cxnSpLocks/>
          </p:cNvCxnSpPr>
          <p:nvPr/>
        </p:nvCxnSpPr>
        <p:spPr>
          <a:xfrm>
            <a:off x="1180698" y="3120371"/>
            <a:ext cx="1534605" cy="0"/>
          </a:xfrm>
          <a:prstGeom prst="line">
            <a:avLst/>
          </a:prstGeom>
          <a:ln/>
        </p:spPr>
        <p:style>
          <a:lnRef idx="2">
            <a:schemeClr val="accent1"/>
          </a:lnRef>
          <a:fillRef idx="1">
            <a:schemeClr val="lt1"/>
          </a:fillRef>
          <a:effectRef idx="0">
            <a:schemeClr val="accent1"/>
          </a:effectRef>
          <a:fontRef idx="minor">
            <a:schemeClr val="dk1"/>
          </a:fontRef>
        </p:style>
      </p:cxnSp>
      <p:cxnSp>
        <p:nvCxnSpPr>
          <p:cNvPr id="23" name="直接连接符 15">
            <a:extLst>
              <a:ext uri="{FF2B5EF4-FFF2-40B4-BE49-F238E27FC236}">
                <a16:creationId xmlns:a16="http://schemas.microsoft.com/office/drawing/2014/main" id="{34BB9BCA-4AD2-498B-87B1-5A947816A02E}"/>
              </a:ext>
            </a:extLst>
          </p:cNvPr>
          <p:cNvCxnSpPr>
            <a:cxnSpLocks/>
          </p:cNvCxnSpPr>
          <p:nvPr/>
        </p:nvCxnSpPr>
        <p:spPr>
          <a:xfrm>
            <a:off x="5035757" y="4019451"/>
            <a:ext cx="1733187" cy="0"/>
          </a:xfrm>
          <a:prstGeom prst="line">
            <a:avLst/>
          </a:prstGeom>
          <a:ln/>
        </p:spPr>
        <p:style>
          <a:lnRef idx="2">
            <a:schemeClr val="accent1"/>
          </a:lnRef>
          <a:fillRef idx="1">
            <a:schemeClr val="lt1"/>
          </a:fillRef>
          <a:effectRef idx="0">
            <a:schemeClr val="accent1"/>
          </a:effectRef>
          <a:fontRef idx="minor">
            <a:schemeClr val="dk1"/>
          </a:fontRef>
        </p:style>
      </p:cxnSp>
      <p:cxnSp>
        <p:nvCxnSpPr>
          <p:cNvPr id="24" name="直接连接符 17">
            <a:extLst>
              <a:ext uri="{FF2B5EF4-FFF2-40B4-BE49-F238E27FC236}">
                <a16:creationId xmlns:a16="http://schemas.microsoft.com/office/drawing/2014/main" id="{D6D50DC3-EE46-4B5C-BBCC-A4CA01DC6E05}"/>
              </a:ext>
            </a:extLst>
          </p:cNvPr>
          <p:cNvCxnSpPr>
            <a:cxnSpLocks/>
          </p:cNvCxnSpPr>
          <p:nvPr/>
        </p:nvCxnSpPr>
        <p:spPr>
          <a:xfrm>
            <a:off x="9103427" y="3120371"/>
            <a:ext cx="1555848" cy="0"/>
          </a:xfrm>
          <a:prstGeom prst="line">
            <a:avLst/>
          </a:prstGeom>
          <a:ln/>
        </p:spPr>
        <p:style>
          <a:lnRef idx="2">
            <a:schemeClr val="accent1"/>
          </a:lnRef>
          <a:fillRef idx="1">
            <a:schemeClr val="lt1"/>
          </a:fillRef>
          <a:effectRef idx="0">
            <a:schemeClr val="accent1"/>
          </a:effectRef>
          <a:fontRef idx="minor">
            <a:schemeClr val="dk1"/>
          </a:fontRef>
        </p:style>
      </p:cxnSp>
      <p:sp>
        <p:nvSpPr>
          <p:cNvPr id="25" name="TextBox 24">
            <a:extLst>
              <a:ext uri="{FF2B5EF4-FFF2-40B4-BE49-F238E27FC236}">
                <a16:creationId xmlns:a16="http://schemas.microsoft.com/office/drawing/2014/main" id="{3D0AAC47-0BB0-40E4-9E0E-A43921A67C22}"/>
              </a:ext>
            </a:extLst>
          </p:cNvPr>
          <p:cNvSpPr txBox="1"/>
          <p:nvPr/>
        </p:nvSpPr>
        <p:spPr>
          <a:xfrm>
            <a:off x="291556" y="3268942"/>
            <a:ext cx="3460090" cy="156966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altLang="zh-CN" sz="2400" dirty="0"/>
              <a:t>Data extraction</a:t>
            </a:r>
          </a:p>
          <a:p>
            <a:pPr marL="285750" indent="-285750">
              <a:buFont typeface="Wingdings" panose="05000000000000000000" pitchFamily="2" charset="2"/>
              <a:buChar char="Ø"/>
            </a:pPr>
            <a:r>
              <a:rPr lang="en-US" altLang="zh-CN" sz="2400" dirty="0"/>
              <a:t>Source Data review</a:t>
            </a:r>
          </a:p>
          <a:p>
            <a:pPr marL="285750" indent="-285750">
              <a:buFont typeface="Wingdings" panose="05000000000000000000" pitchFamily="2" charset="2"/>
              <a:buChar char="Ø"/>
            </a:pPr>
            <a:r>
              <a:rPr lang="en-US" altLang="zh-CN" sz="2400" dirty="0"/>
              <a:t>Patient Profile design</a:t>
            </a:r>
          </a:p>
        </p:txBody>
      </p:sp>
      <p:sp>
        <p:nvSpPr>
          <p:cNvPr id="26" name="TextBox 25">
            <a:extLst>
              <a:ext uri="{FF2B5EF4-FFF2-40B4-BE49-F238E27FC236}">
                <a16:creationId xmlns:a16="http://schemas.microsoft.com/office/drawing/2014/main" id="{15F69A7E-080B-4FC8-9189-804437B430CF}"/>
              </a:ext>
            </a:extLst>
          </p:cNvPr>
          <p:cNvSpPr txBox="1"/>
          <p:nvPr/>
        </p:nvSpPr>
        <p:spPr>
          <a:xfrm>
            <a:off x="3941604" y="4130293"/>
            <a:ext cx="428799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Wingdings" panose="05000000000000000000" pitchFamily="2" charset="2"/>
              <a:buChar char="Ø"/>
            </a:pPr>
            <a:r>
              <a:rPr lang="en-US" altLang="zh-CN" sz="2400" dirty="0"/>
              <a:t>Subject ID selection</a:t>
            </a:r>
          </a:p>
          <a:p>
            <a:pPr marL="285750" indent="-285750">
              <a:buFont typeface="Wingdings" panose="05000000000000000000" pitchFamily="2" charset="2"/>
              <a:buChar char="Ø"/>
            </a:pPr>
            <a:r>
              <a:rPr lang="en-US" altLang="zh-CN" sz="2400" dirty="0"/>
              <a:t>Run the program to generate the report (SAS ODS RWI/Rmarkdown)</a:t>
            </a:r>
          </a:p>
          <a:p>
            <a:pPr marL="285750" indent="-285750">
              <a:buFont typeface="Wingdings" panose="05000000000000000000" pitchFamily="2" charset="2"/>
              <a:buChar char="Ø"/>
            </a:pPr>
            <a:r>
              <a:rPr lang="en-US" sz="2400" dirty="0"/>
              <a:t>File format conversion, usually PDF is reasonable</a:t>
            </a:r>
            <a:endParaRPr lang="en-US" altLang="zh-CN" sz="2400" dirty="0"/>
          </a:p>
        </p:txBody>
      </p:sp>
      <p:sp>
        <p:nvSpPr>
          <p:cNvPr id="43" name="TextBox 42">
            <a:extLst>
              <a:ext uri="{FF2B5EF4-FFF2-40B4-BE49-F238E27FC236}">
                <a16:creationId xmlns:a16="http://schemas.microsoft.com/office/drawing/2014/main" id="{3F1AAACA-4869-4443-8636-336738C50537}"/>
              </a:ext>
            </a:extLst>
          </p:cNvPr>
          <p:cNvSpPr txBox="1"/>
          <p:nvPr/>
        </p:nvSpPr>
        <p:spPr>
          <a:xfrm>
            <a:off x="8461271" y="3340177"/>
            <a:ext cx="3557162" cy="200054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altLang="zh-CN" sz="1400" dirty="0"/>
          </a:p>
          <a:p>
            <a:pPr marL="285750" indent="-285750">
              <a:buFont typeface="Wingdings" panose="05000000000000000000" pitchFamily="2" charset="2"/>
              <a:buChar char="Ø"/>
            </a:pPr>
            <a:r>
              <a:rPr lang="en-US" altLang="zh-CN" sz="2400" dirty="0"/>
              <a:t>Validation is needed</a:t>
            </a:r>
          </a:p>
          <a:p>
            <a:pPr marL="285750" indent="-285750">
              <a:buFont typeface="Wingdings" panose="05000000000000000000" pitchFamily="2" charset="2"/>
              <a:buChar char="Ø"/>
            </a:pPr>
            <a:r>
              <a:rPr lang="en-US" altLang="zh-CN" sz="2400" dirty="0"/>
              <a:t>Update according to the requirements (from customer)</a:t>
            </a:r>
          </a:p>
          <a:p>
            <a:pPr marL="285750" indent="-285750">
              <a:buFont typeface="Wingdings" panose="05000000000000000000" pitchFamily="2" charset="2"/>
              <a:buChar char="Ø"/>
            </a:pPr>
            <a:endParaRPr lang="en-US" altLang="zh-CN" sz="1400" dirty="0"/>
          </a:p>
        </p:txBody>
      </p:sp>
    </p:spTree>
    <p:extLst>
      <p:ext uri="{BB962C8B-B14F-4D97-AF65-F5344CB8AC3E}">
        <p14:creationId xmlns:p14="http://schemas.microsoft.com/office/powerpoint/2010/main" val="88844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7</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Generation Process</a:t>
            </a:r>
            <a:endParaRPr lang="en-US" dirty="0"/>
          </a:p>
        </p:txBody>
      </p:sp>
      <p:pic>
        <p:nvPicPr>
          <p:cNvPr id="3" name="Picture 2" descr="A screenshot of a social media post&#10;&#10;Description automatically generated">
            <a:extLst>
              <a:ext uri="{FF2B5EF4-FFF2-40B4-BE49-F238E27FC236}">
                <a16:creationId xmlns:a16="http://schemas.microsoft.com/office/drawing/2014/main" id="{B98A1013-217A-4A78-A20B-984936A28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0"/>
            <a:ext cx="9946718" cy="6858000"/>
          </a:xfrm>
          <a:prstGeom prst="rect">
            <a:avLst/>
          </a:prstGeom>
        </p:spPr>
      </p:pic>
    </p:spTree>
    <p:extLst>
      <p:ext uri="{BB962C8B-B14F-4D97-AF65-F5344CB8AC3E}">
        <p14:creationId xmlns:p14="http://schemas.microsoft.com/office/powerpoint/2010/main" val="317402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8</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a:xfrm>
            <a:off x="2058718" y="304800"/>
            <a:ext cx="9982200" cy="1143000"/>
          </a:xfrm>
        </p:spPr>
        <p:txBody>
          <a:bodyPr>
            <a:normAutofit/>
          </a:bodyPr>
          <a:lstStyle/>
          <a:p>
            <a:r>
              <a:rPr lang="en-US" altLang="zh-CN" dirty="0"/>
              <a:t>Generation Process – Profile Design </a:t>
            </a:r>
            <a:endParaRPr lang="en-US" dirty="0"/>
          </a:p>
        </p:txBody>
      </p:sp>
      <p:sp>
        <p:nvSpPr>
          <p:cNvPr id="2" name="Rectangle 1">
            <a:extLst>
              <a:ext uri="{FF2B5EF4-FFF2-40B4-BE49-F238E27FC236}">
                <a16:creationId xmlns:a16="http://schemas.microsoft.com/office/drawing/2014/main" id="{C496BDCA-D06A-469C-859B-AF5403D4F01C}"/>
              </a:ext>
            </a:extLst>
          </p:cNvPr>
          <p:cNvSpPr/>
          <p:nvPr/>
        </p:nvSpPr>
        <p:spPr>
          <a:xfrm>
            <a:off x="1066800" y="1316596"/>
            <a:ext cx="9829800" cy="5293757"/>
          </a:xfrm>
          <a:prstGeom prst="rect">
            <a:avLst/>
          </a:prstGeom>
        </p:spPr>
        <p:txBody>
          <a:bodyPr wrap="square">
            <a:spAutoFit/>
          </a:bodyPr>
          <a:lstStyle/>
          <a:p>
            <a:r>
              <a:rPr lang="en-US" sz="2400" b="1" dirty="0"/>
              <a:t>Different clinical trials, different designs </a:t>
            </a:r>
          </a:p>
          <a:p>
            <a:endParaRPr lang="en-US" altLang="zh-CN" sz="1400" dirty="0"/>
          </a:p>
          <a:p>
            <a:pPr marL="285750" indent="-285750">
              <a:buFont typeface="Wingdings" panose="05000000000000000000" pitchFamily="2" charset="2"/>
              <a:buChar char="Ø"/>
            </a:pPr>
            <a:r>
              <a:rPr lang="en-US" altLang="zh-CN" sz="2000" dirty="0"/>
              <a:t>For </a:t>
            </a:r>
            <a:r>
              <a:rPr lang="en-US" altLang="zh-CN" sz="2000" b="1" u="sng" dirty="0"/>
              <a:t>Phase I, dose escalation and research studies</a:t>
            </a:r>
            <a:r>
              <a:rPr lang="en-US" altLang="zh-CN" sz="2000" dirty="0"/>
              <a:t>, the researchers will show their interests to the patients’ </a:t>
            </a:r>
            <a:r>
              <a:rPr lang="en-US" altLang="zh-CN" sz="2000" b="1" u="sng" dirty="0"/>
              <a:t>adverse events </a:t>
            </a:r>
            <a:r>
              <a:rPr lang="en-US" altLang="zh-CN" sz="2000" dirty="0"/>
              <a:t>especially the DLT (dose limited tolerate) events. For these purposes, the patient profile will be designed to display their safety status and DLT events on the cover page, and better to </a:t>
            </a:r>
            <a:r>
              <a:rPr lang="en-US" sz="2000" dirty="0"/>
              <a:t>include more details for the </a:t>
            </a:r>
            <a:r>
              <a:rPr lang="en-US" sz="2000" b="1" u="sng" dirty="0"/>
              <a:t>parts of safety </a:t>
            </a:r>
            <a:r>
              <a:rPr lang="en-US" sz="2000" dirty="0"/>
              <a:t>in the report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altLang="zh-CN" sz="2000" dirty="0"/>
              <a:t>For </a:t>
            </a:r>
            <a:r>
              <a:rPr lang="en-US" altLang="zh-CN" sz="2000" b="1" u="sng" dirty="0"/>
              <a:t>data monitoring </a:t>
            </a:r>
            <a:r>
              <a:rPr lang="en-US" altLang="zh-CN" sz="2000" dirty="0"/>
              <a:t>and data quality review, the patient profile report needs to be designed for the CRF (case report form) data, </a:t>
            </a:r>
            <a:r>
              <a:rPr lang="en-US" altLang="zh-CN" sz="2000" b="1" u="sng" dirty="0"/>
              <a:t>as much as collected data </a:t>
            </a:r>
            <a:r>
              <a:rPr lang="en-US" altLang="zh-CN" sz="2000" dirty="0"/>
              <a:t>should be included and it’s better to be sorted by visits in the reporting file. </a:t>
            </a:r>
          </a:p>
          <a:p>
            <a:pPr marL="285750" indent="-285750">
              <a:buFont typeface="Wingdings" panose="05000000000000000000" pitchFamily="2" charset="2"/>
              <a:buChar char="Ø"/>
            </a:pPr>
            <a:endParaRPr lang="en-US" altLang="zh-CN" sz="2000" dirty="0"/>
          </a:p>
          <a:p>
            <a:pPr marL="285750" indent="-285750">
              <a:buFont typeface="Wingdings" panose="05000000000000000000" pitchFamily="2" charset="2"/>
              <a:buChar char="Ø"/>
            </a:pPr>
            <a:r>
              <a:rPr lang="en-US" altLang="zh-CN" sz="2000" dirty="0"/>
              <a:t>For </a:t>
            </a:r>
            <a:r>
              <a:rPr lang="en-US" altLang="zh-CN" sz="2000" b="1" u="sng" dirty="0"/>
              <a:t>oncology </a:t>
            </a:r>
            <a:r>
              <a:rPr lang="en-US" altLang="zh-CN" sz="2000" dirty="0"/>
              <a:t>studies, the </a:t>
            </a:r>
            <a:r>
              <a:rPr lang="en-US" altLang="zh-CN" sz="2000" b="1" u="sng" dirty="0"/>
              <a:t>PFS and OS </a:t>
            </a:r>
            <a:r>
              <a:rPr lang="en-US" altLang="zh-CN" sz="2000" dirty="0"/>
              <a:t>related results and RECIST (Response Evaluation Criteria in Solid Tumors) results are expected to be collected, calculated and displayed on the cover page, as well as in the </a:t>
            </a:r>
            <a:r>
              <a:rPr lang="en-US" altLang="zh-CN" sz="2000" b="1" u="sng" dirty="0"/>
              <a:t>tumor assessment </a:t>
            </a:r>
            <a:r>
              <a:rPr lang="en-US" altLang="zh-CN" sz="2000" dirty="0"/>
              <a:t>parts in the report.</a:t>
            </a:r>
          </a:p>
        </p:txBody>
      </p:sp>
    </p:spTree>
    <p:extLst>
      <p:ext uri="{BB962C8B-B14F-4D97-AF65-F5344CB8AC3E}">
        <p14:creationId xmlns:p14="http://schemas.microsoft.com/office/powerpoint/2010/main" val="39254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29BBA5-9F23-4453-9819-93412F792A47}"/>
              </a:ext>
            </a:extLst>
          </p:cNvPr>
          <p:cNvSpPr>
            <a:spLocks noGrp="1"/>
          </p:cNvSpPr>
          <p:nvPr>
            <p:ph type="dt" sz="half" idx="10"/>
          </p:nvPr>
        </p:nvSpPr>
        <p:spPr/>
        <p:txBody>
          <a:bodyPr/>
          <a:lstStyle/>
          <a:p>
            <a:pPr>
              <a:defRPr/>
            </a:pPr>
            <a:fld id="{54169C2F-051B-4E34-B2AC-17E8814C3B83}" type="datetime1">
              <a:rPr lang="en-US" altLang="en-US" smtClean="0"/>
              <a:t>8/28/2019</a:t>
            </a:fld>
            <a:endParaRPr lang="en-US" altLang="en-US" dirty="0"/>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12"/>
          </p:nvPr>
        </p:nvSpPr>
        <p:spPr/>
        <p:txBody>
          <a:bodyPr/>
          <a:lstStyle/>
          <a:p>
            <a:pPr>
              <a:defRPr/>
            </a:pPr>
            <a:fld id="{51A8E585-845B-497D-BF2F-352F8654D138}" type="slidenum">
              <a:rPr lang="en-US" altLang="en-US" smtClean="0"/>
              <a:pPr>
                <a:defRPr/>
              </a:pPr>
              <a:t>9</a:t>
            </a:fld>
            <a:endParaRPr lang="en-US" altLang="en-US" sz="1100" dirty="0"/>
          </a:p>
        </p:txBody>
      </p:sp>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altLang="zh-CN" dirty="0"/>
              <a:t>Generation Process</a:t>
            </a:r>
            <a:endParaRPr lang="en-US" dirty="0"/>
          </a:p>
        </p:txBody>
      </p:sp>
      <p:sp>
        <p:nvSpPr>
          <p:cNvPr id="2" name="Rectangle 1">
            <a:extLst>
              <a:ext uri="{FF2B5EF4-FFF2-40B4-BE49-F238E27FC236}">
                <a16:creationId xmlns:a16="http://schemas.microsoft.com/office/drawing/2014/main" id="{86C3893C-46AA-4D24-B0F9-3F2EE59D550C}"/>
              </a:ext>
            </a:extLst>
          </p:cNvPr>
          <p:cNvSpPr/>
          <p:nvPr/>
        </p:nvSpPr>
        <p:spPr>
          <a:xfrm>
            <a:off x="1219200" y="1471534"/>
            <a:ext cx="9379262" cy="769441"/>
          </a:xfrm>
          <a:prstGeom prst="rect">
            <a:avLst/>
          </a:prstGeom>
        </p:spPr>
        <p:txBody>
          <a:bodyPr wrap="square">
            <a:spAutoFit/>
          </a:bodyPr>
          <a:lstStyle/>
          <a:p>
            <a:pPr marL="0" indent="0">
              <a:buNone/>
            </a:pPr>
            <a:r>
              <a:rPr lang="en-US" altLang="zh-CN" sz="2400" b="1" dirty="0"/>
              <a:t>Cover Page of Patient Profile</a:t>
            </a:r>
          </a:p>
          <a:p>
            <a:pPr marL="0" indent="0">
              <a:buNone/>
            </a:pPr>
            <a:r>
              <a:rPr lang="en-US" altLang="zh-CN" sz="2000" dirty="0"/>
              <a:t>Shows the basic and key information of subject in clinical trial studies</a:t>
            </a:r>
            <a:endParaRPr lang="zh-CN" altLang="en-US" sz="2000" dirty="0"/>
          </a:p>
        </p:txBody>
      </p:sp>
      <p:pic>
        <p:nvPicPr>
          <p:cNvPr id="7" name="Picture 6">
            <a:extLst>
              <a:ext uri="{FF2B5EF4-FFF2-40B4-BE49-F238E27FC236}">
                <a16:creationId xmlns:a16="http://schemas.microsoft.com/office/drawing/2014/main" id="{D61BB1FE-C42A-4F22-B277-21B9C7185A5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69478"/>
            <a:ext cx="10164519" cy="4421825"/>
          </a:xfrm>
          <a:prstGeom prst="rect">
            <a:avLst/>
          </a:prstGeom>
          <a:noFill/>
        </p:spPr>
      </p:pic>
    </p:spTree>
    <p:extLst>
      <p:ext uri="{BB962C8B-B14F-4D97-AF65-F5344CB8AC3E}">
        <p14:creationId xmlns:p14="http://schemas.microsoft.com/office/powerpoint/2010/main" val="4251058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armaSUG2019.1_Presentation_Template_widescree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Presentation2" id="{8540687D-64DC-4E7C-876C-8DAFC8CEA42B}" vid="{20D5162B-4956-49EA-8F8D-137874DB0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BE35985A2119864DBB3B4E6353C85EC3" ma:contentTypeVersion="3" ma:contentTypeDescription="新建文档。" ma:contentTypeScope="" ma:versionID="ba0bece3b08310b5a441b5fdaf3c592c">
  <xsd:schema xmlns:xsd="http://www.w3.org/2001/XMLSchema" xmlns:xs="http://www.w3.org/2001/XMLSchema" xmlns:p="http://schemas.microsoft.com/office/2006/metadata/properties" xmlns:ns3="abb22cbf-e46e-4487-90eb-ebe33b8932ca" targetNamespace="http://schemas.microsoft.com/office/2006/metadata/properties" ma:root="true" ma:fieldsID="143bb63b6cd0babd79357082bd4cc9c8" ns3:_="">
    <xsd:import namespace="abb22cbf-e46e-4487-90eb-ebe33b8932ca"/>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b22cbf-e46e-4487-90eb-ebe33b8932ca"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享对象详细信息" ma:internalName="SharedWithDetails" ma:readOnly="true">
      <xsd:simpleType>
        <xsd:restriction base="dms:Note">
          <xsd:maxLength value="255"/>
        </xsd:restriction>
      </xsd:simpleType>
    </xsd:element>
    <xsd:element name="SharingHintHash" ma:index="10" nillable="true" ma:displayName="共享提示哈希"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D93981-D9BD-4378-BBC3-4372D390E5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b22cbf-e46e-4487-90eb-ebe33b8932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75270E-4626-4F9A-9B6F-365BD8C5BFEA}">
  <ds:schemaRefs>
    <ds:schemaRef ds:uri="http://schemas.microsoft.com/sharepoint/v3/contenttype/forms"/>
  </ds:schemaRefs>
</ds:datastoreItem>
</file>

<file path=customXml/itemProps3.xml><?xml version="1.0" encoding="utf-8"?>
<ds:datastoreItem xmlns:ds="http://schemas.openxmlformats.org/officeDocument/2006/customXml" ds:itemID="{48251F26-F563-4650-8A0D-71ACA9CFB2B1}">
  <ds:schemaRefs>
    <ds:schemaRef ds:uri="http://schemas.openxmlformats.org/package/2006/metadata/core-properties"/>
    <ds:schemaRef ds:uri="http://www.w3.org/XML/1998/namespace"/>
    <ds:schemaRef ds:uri="http://schemas.microsoft.com/office/2006/documentManagement/types"/>
    <ds:schemaRef ds:uri="http://purl.org/dc/dcmitype/"/>
    <ds:schemaRef ds:uri="abb22cbf-e46e-4487-90eb-ebe33b8932ca"/>
    <ds:schemaRef ds:uri="http://schemas.microsoft.com/office/2006/metadata/properties"/>
    <ds:schemaRef ds:uri="http://purl.org/dc/elements/1.1/"/>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PharmaSUG_China_2019_Presentation_Template_widescreen</Template>
  <TotalTime>2323</TotalTime>
  <Words>872</Words>
  <Application>Microsoft Office PowerPoint</Application>
  <PresentationFormat>Widescreen</PresentationFormat>
  <Paragraphs>197</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Corbel</vt:lpstr>
      <vt:lpstr>Courier New</vt:lpstr>
      <vt:lpstr>Lucida Sans Unicode</vt:lpstr>
      <vt:lpstr>Verdana</vt:lpstr>
      <vt:lpstr>Wingdings</vt:lpstr>
      <vt:lpstr>Wingdings 2</vt:lpstr>
      <vt:lpstr>Wingdings 3</vt:lpstr>
      <vt:lpstr>PharmaSUG2019.1_Presentation_Template_widescreen</vt:lpstr>
      <vt:lpstr>SAS Report Writing Interface vs  R Markdown for Patient Profile Generation</vt:lpstr>
      <vt:lpstr>PowerPoint Presentation</vt:lpstr>
      <vt:lpstr>PowerPoint Presentation</vt:lpstr>
      <vt:lpstr>PowerPoint Presentation</vt:lpstr>
      <vt:lpstr>Patient profile</vt:lpstr>
      <vt:lpstr>Generation Process</vt:lpstr>
      <vt:lpstr>Generation Process</vt:lpstr>
      <vt:lpstr>Generation Process – Profile Design </vt:lpstr>
      <vt:lpstr>Generation Process</vt:lpstr>
      <vt:lpstr>Generation Process - Table of Contents </vt:lpstr>
      <vt:lpstr>PowerPoint Presentation</vt:lpstr>
      <vt:lpstr>SAS ODS Report Writing Interface </vt:lpstr>
      <vt:lpstr>Example – SAS ODS RWI</vt:lpstr>
      <vt:lpstr>Example – SAS ODS RWI</vt:lpstr>
      <vt:lpstr>PowerPoint Presentation</vt:lpstr>
      <vt:lpstr>Rmarkdown in Rstudio</vt:lpstr>
      <vt:lpstr>Example - Rmarkdown</vt:lpstr>
      <vt:lpstr>Example - Rmarkdown</vt:lpstr>
      <vt:lpstr>Example - Rmarkdown</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Narrative Generation, PROC Report/Stream vs R - Markdown</dc:title>
  <dc:creator>Yuanyuan Gu</dc:creator>
  <cp:lastModifiedBy>Qin Meng</cp:lastModifiedBy>
  <cp:revision>208</cp:revision>
  <dcterms:created xsi:type="dcterms:W3CDTF">2019-08-06T08:11:15Z</dcterms:created>
  <dcterms:modified xsi:type="dcterms:W3CDTF">2019-08-28T08:52:39Z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0x010100BE35985A2119864DBB3B4E6353C85EC3</vt:lpwstr>
  </property>
</Properties>
</file>