
<file path=[Content_Types].xml><?xml version="1.0" encoding="utf-8"?>
<Types xmlns="http://schemas.openxmlformats.org/package/2006/content-types">
  <Default Extension="gif" ContentType="image/gif"/>
  <Default Extension="glb" ContentType="model/gltf.binary"/>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6"/>
    <p:sldMasterId id="2147483664" r:id="rId7"/>
  </p:sldMasterIdLst>
  <p:notesMasterIdLst>
    <p:notesMasterId r:id="rId25"/>
  </p:notesMasterIdLst>
  <p:sldIdLst>
    <p:sldId id="256" r:id="rId8"/>
    <p:sldId id="2653" r:id="rId9"/>
    <p:sldId id="2651" r:id="rId10"/>
    <p:sldId id="2649" r:id="rId11"/>
    <p:sldId id="526" r:id="rId12"/>
    <p:sldId id="258" r:id="rId13"/>
    <p:sldId id="284" r:id="rId14"/>
    <p:sldId id="259" r:id="rId15"/>
    <p:sldId id="2654" r:id="rId16"/>
    <p:sldId id="2655" r:id="rId17"/>
    <p:sldId id="257" r:id="rId18"/>
    <p:sldId id="283" r:id="rId19"/>
    <p:sldId id="2656" r:id="rId20"/>
    <p:sldId id="2657" r:id="rId21"/>
    <p:sldId id="2658" r:id="rId22"/>
    <p:sldId id="262"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374D542-6E3E-455F-9BFB-B45891911720}">
          <p14:sldIdLst>
            <p14:sldId id="256"/>
            <p14:sldId id="2653"/>
            <p14:sldId id="2651"/>
            <p14:sldId id="2649"/>
            <p14:sldId id="526"/>
            <p14:sldId id="258"/>
            <p14:sldId id="284"/>
            <p14:sldId id="259"/>
            <p14:sldId id="2654"/>
            <p14:sldId id="2655"/>
            <p14:sldId id="257"/>
          </p14:sldIdLst>
        </p14:section>
        <p14:section name="Using Remix 3D to Search for Models" id="{6844172C-9703-4DC7-908A-C23538616A3C}">
          <p14:sldIdLst>
            <p14:sldId id="283"/>
            <p14:sldId id="2656"/>
            <p14:sldId id="2657"/>
          </p14:sldIdLst>
        </p14:section>
        <p14:section name="Insert a 3D Model from a File" id="{66737F24-1C36-4DF4-A00F-927A3F1468AC}">
          <p14:sldIdLst>
            <p14:sldId id="2658"/>
          </p14:sldIdLst>
        </p14:section>
        <p14:section name="Animate Your 3D Model" id="{B62868DA-F525-4AC5-9E3E-39ECA0154BBD}">
          <p14:sldIdLst>
            <p14:sldId id="262"/>
          </p14:sldIdLst>
        </p14:section>
        <p14:section name="Learn More" id="{62756D7E-964E-493A-83A1-13BC0B6B5E47}">
          <p14:sldIdLst>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4660"/>
  </p:normalViewPr>
  <p:slideViewPr>
    <p:cSldViewPr snapToGrid="0">
      <p:cViewPr varScale="1">
        <p:scale>
          <a:sx n="68" d="100"/>
          <a:sy n="68"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3FCC2-4E7A-4671-AA79-177CB194E449}"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1C38D-F26D-4167-83EF-8774BC62D548}" type="slidenum">
              <a:rPr lang="en-US" smtClean="0"/>
              <a:t>‹#›</a:t>
            </a:fld>
            <a:endParaRPr lang="en-US"/>
          </a:p>
        </p:txBody>
      </p:sp>
    </p:spTree>
    <p:extLst>
      <p:ext uri="{BB962C8B-B14F-4D97-AF65-F5344CB8AC3E}">
        <p14:creationId xmlns:p14="http://schemas.microsoft.com/office/powerpoint/2010/main"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sz="12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90BC7-153B-4682-928E-57A3634A3FBA}" type="slidenum">
              <a:rPr kumimoji="0" lang="da-DK"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1549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90BC7-153B-4682-928E-57A3634A3FBA}" type="slidenum">
              <a:rPr kumimoji="0" lang="da-DK"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0659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zh-CN" b="1" dirty="0">
              <a:solidFill>
                <a:schemeClr val="accent3">
                  <a:lumMod val="60000"/>
                  <a:lumOff val="40000"/>
                </a:schemeClr>
              </a:solidFill>
              <a:latin typeface="宋体" panose="02010600030101010101" pitchFamily="2" charset="-122"/>
              <a:ea typeface="+mn-ea"/>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90BC7-153B-4682-928E-57A3634A3FBA}" type="slidenum">
              <a:rPr kumimoji="0" lang="da-DK"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1187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https://simpleprogrammer.com/vba-data-analysis-automation/</a:t>
            </a:r>
          </a:p>
        </p:txBody>
      </p:sp>
      <p:sp>
        <p:nvSpPr>
          <p:cNvPr id="4" name="灯片编号占位符 3"/>
          <p:cNvSpPr>
            <a:spLocks noGrp="1"/>
          </p:cNvSpPr>
          <p:nvPr>
            <p:ph type="sldNum" sz="quarter" idx="5"/>
          </p:nvPr>
        </p:nvSpPr>
        <p:spPr/>
        <p:txBody>
          <a:bodyPr/>
          <a:lstStyle/>
          <a:p>
            <a:fld id="{5A01C38D-F26D-4167-83EF-8774BC62D548}" type="slidenum">
              <a:rPr lang="en-US" smtClean="0"/>
              <a:t>8</a:t>
            </a:fld>
            <a:endParaRPr lang="en-US"/>
          </a:p>
        </p:txBody>
      </p:sp>
    </p:spTree>
    <p:extLst>
      <p:ext uri="{BB962C8B-B14F-4D97-AF65-F5344CB8AC3E}">
        <p14:creationId xmlns:p14="http://schemas.microsoft.com/office/powerpoint/2010/main" val="265751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17</a:t>
            </a:fld>
            <a:endParaRPr lang="en-US"/>
          </a:p>
        </p:txBody>
      </p:sp>
    </p:spTree>
    <p:extLst>
      <p:ext uri="{BB962C8B-B14F-4D97-AF65-F5344CB8AC3E}">
        <p14:creationId xmlns:p14="http://schemas.microsoft.com/office/powerpoint/2010/main" val="3287545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zh-CN" altLang="en-US"/>
              <a:t>单击此处编辑母版标题样式</a:t>
            </a:r>
            <a:endParaRPr lang="en-US" dirty="0"/>
          </a:p>
        </p:txBody>
      </p:sp>
      <p:sp>
        <p:nvSpPr>
          <p:cNvPr id="3" name="Subtitle 2">
            <a:extLst>
              <a:ext uri="{FF2B5EF4-FFF2-40B4-BE49-F238E27FC236}">
                <a16:creationId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zh-CN" altLang="en-US"/>
              <a:t>单击此处编辑母版副标题样式</a:t>
            </a:r>
            <a:endParaRPr lang="en-US" dirty="0"/>
          </a:p>
        </p:txBody>
      </p:sp>
      <p:pic>
        <p:nvPicPr>
          <p:cNvPr id="8" name="Picture 7">
            <a:extLst>
              <a:ext uri="{FF2B5EF4-FFF2-40B4-BE49-F238E27FC236}">
                <a16:creationId xmlns:a16="http://schemas.microsoft.com/office/drawing/2014/main" id="{5274E620-B44E-41FF-8FA1-D955BD69C0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val="422114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 A">
    <p:bg>
      <p:bgPr>
        <a:solidFill>
          <a:schemeClr val="bg2">
            <a:lumMod val="95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3200" cy="6861600"/>
          </a:xfrm>
        </p:spPr>
        <p:txBody>
          <a:bodyPr lIns="144000" tIns="108000"/>
          <a:lstStyle>
            <a:lvl1pPr marL="0" marR="0" indent="0" algn="ctr" defTabSz="914377" rtl="0" eaLnBrk="1" fontAlgn="auto" latinLnBrk="0" hangingPunct="1">
              <a:lnSpc>
                <a:spcPct val="90000"/>
              </a:lnSpc>
              <a:spcBef>
                <a:spcPts val="0"/>
              </a:spcBef>
              <a:spcAft>
                <a:spcPts val="600"/>
              </a:spcAft>
              <a:buClrTx/>
              <a:buSzTx/>
              <a:buFont typeface="Arial" panose="020B0604020202020204" pitchFamily="34" charset="0"/>
              <a:buNone/>
              <a:tabLst/>
              <a:defRPr sz="1600"/>
            </a:lvl1pPr>
          </a:lstStyle>
          <a:p>
            <a:pPr marL="0" marR="0" lvl="0" indent="0" algn="ctr"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Click on the icon to insert picture</a:t>
            </a:r>
          </a:p>
        </p:txBody>
      </p:sp>
      <p:sp>
        <p:nvSpPr>
          <p:cNvPr id="17" name="Text Placeholder 16">
            <a:extLst>
              <a:ext uri="{FF2B5EF4-FFF2-40B4-BE49-F238E27FC236}">
                <a16:creationId xmlns:a16="http://schemas.microsoft.com/office/drawing/2014/main" id="{DD63105B-57CC-4EA5-A999-0DAE5D6EA106}"/>
              </a:ext>
            </a:extLst>
          </p:cNvPr>
          <p:cNvSpPr>
            <a:spLocks noGrp="1"/>
          </p:cNvSpPr>
          <p:nvPr>
            <p:ph type="body" sz="quarter" idx="15" hasCustomPrompt="1"/>
          </p:nvPr>
        </p:nvSpPr>
        <p:spPr>
          <a:xfrm>
            <a:off x="735626" y="1660525"/>
            <a:ext cx="4978367" cy="5197475"/>
          </a:xfrm>
          <a:custGeom>
            <a:avLst/>
            <a:gdLst>
              <a:gd name="connsiteX0" fmla="*/ 2475399 w 4978367"/>
              <a:gd name="connsiteY0" fmla="*/ 0 h 5197475"/>
              <a:gd name="connsiteX1" fmla="*/ 2492174 w 4978367"/>
              <a:gd name="connsiteY1" fmla="*/ 0 h 5197475"/>
              <a:gd name="connsiteX2" fmla="*/ 2708018 w 4978367"/>
              <a:gd name="connsiteY2" fmla="*/ 3620 h 5197475"/>
              <a:gd name="connsiteX3" fmla="*/ 4978367 w 4978367"/>
              <a:gd name="connsiteY3" fmla="*/ 2037486 h 5197475"/>
              <a:gd name="connsiteX4" fmla="*/ 4978367 w 4978367"/>
              <a:gd name="connsiteY4" fmla="*/ 5137783 h 5197475"/>
              <a:gd name="connsiteX5" fmla="*/ 4975477 w 4978367"/>
              <a:gd name="connsiteY5" fmla="*/ 5197475 h 5197475"/>
              <a:gd name="connsiteX6" fmla="*/ 1954 w 4978367"/>
              <a:gd name="connsiteY6" fmla="*/ 5197475 h 5197475"/>
              <a:gd name="connsiteX7" fmla="*/ 0 w 4978367"/>
              <a:gd name="connsiteY7" fmla="*/ 5150149 h 5197475"/>
              <a:gd name="connsiteX8" fmla="*/ 0 w 4978367"/>
              <a:gd name="connsiteY8" fmla="*/ 803521 h 5197475"/>
              <a:gd name="connsiteX9" fmla="*/ 553122 w 4978367"/>
              <a:gd name="connsiteY9" fmla="*/ 297245 h 5197475"/>
              <a:gd name="connsiteX10" fmla="*/ 2143724 w 4978367"/>
              <a:gd name="connsiteY10" fmla="*/ 8001 h 519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67" h="5197475">
                <a:moveTo>
                  <a:pt x="2475399" y="0"/>
                </a:moveTo>
                <a:lnTo>
                  <a:pt x="2492174" y="0"/>
                </a:lnTo>
                <a:lnTo>
                  <a:pt x="2708018" y="3620"/>
                </a:lnTo>
                <a:cubicBezTo>
                  <a:pt x="4967356" y="81258"/>
                  <a:pt x="4978367" y="1334462"/>
                  <a:pt x="4978367" y="2037486"/>
                </a:cubicBezTo>
                <a:lnTo>
                  <a:pt x="4978367" y="5137783"/>
                </a:lnTo>
                <a:lnTo>
                  <a:pt x="4975477" y="5197475"/>
                </a:lnTo>
                <a:lnTo>
                  <a:pt x="1954" y="5197475"/>
                </a:lnTo>
                <a:lnTo>
                  <a:pt x="0" y="5150149"/>
                </a:lnTo>
                <a:lnTo>
                  <a:pt x="0" y="803521"/>
                </a:lnTo>
                <a:cubicBezTo>
                  <a:pt x="0" y="592039"/>
                  <a:pt x="133858" y="432096"/>
                  <a:pt x="553122" y="297245"/>
                </a:cubicBezTo>
                <a:cubicBezTo>
                  <a:pt x="855848" y="198838"/>
                  <a:pt x="1386210" y="44938"/>
                  <a:pt x="2143724" y="8001"/>
                </a:cubicBezTo>
                <a:close/>
              </a:path>
            </a:pathLst>
          </a:custGeom>
          <a:solidFill>
            <a:srgbClr val="780000"/>
          </a:solidFill>
        </p:spPr>
        <p:txBody>
          <a:bodyPr wrap="square">
            <a:noAutofit/>
          </a:bodyPr>
          <a:lstStyle>
            <a:lvl1pPr marL="0" indent="0">
              <a:buNone/>
              <a:defRPr sz="133"/>
            </a:lvl1pPr>
          </a:lstStyle>
          <a:p>
            <a:pPr lvl="0"/>
            <a:r>
              <a:rPr lang="da-DK" dirty="0"/>
              <a:t>.</a:t>
            </a:r>
          </a:p>
        </p:txBody>
      </p:sp>
      <p:sp>
        <p:nvSpPr>
          <p:cNvPr id="2" name="Title 1"/>
          <p:cNvSpPr>
            <a:spLocks noGrp="1"/>
          </p:cNvSpPr>
          <p:nvPr>
            <p:ph type="ctrTitle" hasCustomPrompt="1"/>
          </p:nvPr>
        </p:nvSpPr>
        <p:spPr>
          <a:xfrm>
            <a:off x="1287379" y="3130062"/>
            <a:ext cx="3838075" cy="2067579"/>
          </a:xfrm>
        </p:spPr>
        <p:txBody>
          <a:bodyPr anchor="b"/>
          <a:lstStyle>
            <a:lvl1pPr algn="l">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3" name="Subtitle 2"/>
          <p:cNvSpPr>
            <a:spLocks noGrp="1"/>
          </p:cNvSpPr>
          <p:nvPr>
            <p:ph type="subTitle" idx="1" hasCustomPrompt="1"/>
          </p:nvPr>
        </p:nvSpPr>
        <p:spPr>
          <a:xfrm>
            <a:off x="1287380" y="5354052"/>
            <a:ext cx="3838075" cy="938464"/>
          </a:xfrm>
        </p:spPr>
        <p:txBody>
          <a:bodyPr/>
          <a:lstStyle>
            <a:lvl1pPr marL="0" indent="0" algn="l">
              <a:spcBef>
                <a:spcPts val="0"/>
              </a:spcBef>
              <a:buFont typeface="Arial" panose="020B0604020202020204" pitchFamily="34" charset="0"/>
              <a:buChar char="​"/>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Click to add subtitle</a:t>
            </a:r>
          </a:p>
        </p:txBody>
      </p:sp>
      <p:sp>
        <p:nvSpPr>
          <p:cNvPr id="4" name="Date_GeneralDate"/>
          <p:cNvSpPr>
            <a:spLocks noGrp="1"/>
          </p:cNvSpPr>
          <p:nvPr>
            <p:ph type="dt" sz="half" idx="10"/>
          </p:nvPr>
        </p:nvSpPr>
        <p:spPr>
          <a:xfrm>
            <a:off x="0" y="6912000"/>
            <a:ext cx="0" cy="0"/>
          </a:xfrm>
          <a:prstGeom prst="rect">
            <a:avLst/>
          </a:prstGeom>
        </p:spPr>
        <p:txBody>
          <a:bodyPr/>
          <a:lstStyle>
            <a:lvl1pPr>
              <a:defRPr sz="133">
                <a:noFill/>
              </a:defRPr>
            </a:lvl1pPr>
          </a:lstStyle>
          <a:p>
            <a:endParaRPr lang="en-GB" dirty="0"/>
          </a:p>
        </p:txBody>
      </p:sp>
      <p:sp>
        <p:nvSpPr>
          <p:cNvPr id="5" name="FLD_PresentationTitle"/>
          <p:cNvSpPr>
            <a:spLocks noGrp="1"/>
          </p:cNvSpPr>
          <p:nvPr>
            <p:ph type="ftr" sz="quarter" idx="11"/>
          </p:nvPr>
        </p:nvSpPr>
        <p:spPr>
          <a:xfrm>
            <a:off x="0" y="6912000"/>
            <a:ext cx="0" cy="0"/>
          </a:xfrm>
        </p:spPr>
        <p:txBody>
          <a:bodyPr/>
          <a:lstStyle>
            <a:lvl1pPr>
              <a:defRPr sz="133">
                <a:noFill/>
              </a:defRPr>
            </a:lvl1pPr>
          </a:lstStyle>
          <a:p>
            <a:r>
              <a:rPr lang="en-GB"/>
              <a:t>Classification xxxx   Author xxxx   Approved by xxxx   Version xx</a:t>
            </a:r>
            <a:endParaRPr lang="en-GB"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11" name="Text Placeholder 10">
            <a:extLst>
              <a:ext uri="{FF2B5EF4-FFF2-40B4-BE49-F238E27FC236}">
                <a16:creationId xmlns:a16="http://schemas.microsoft.com/office/drawing/2014/main" id="{3958740A-EEBD-4F14-8F46-96B82059DAD8}"/>
              </a:ext>
            </a:extLst>
          </p:cNvPr>
          <p:cNvSpPr>
            <a:spLocks noGrp="1"/>
          </p:cNvSpPr>
          <p:nvPr>
            <p:ph type="body" sz="quarter" idx="14" hasCustomPrompt="1"/>
          </p:nvPr>
        </p:nvSpPr>
        <p:spPr>
          <a:xfrm>
            <a:off x="1287380" y="6400801"/>
            <a:ext cx="3838659" cy="204788"/>
          </a:xfrm>
        </p:spPr>
        <p:txBody>
          <a:bodyPr/>
          <a:lstStyle>
            <a:lvl1pPr marL="0" indent="0">
              <a:buNone/>
              <a:defRPr sz="1400">
                <a:solidFill>
                  <a:schemeClr val="bg1"/>
                </a:solidFill>
              </a:defRPr>
            </a:lvl1pPr>
          </a:lstStyle>
          <a:p>
            <a:pPr lvl="0"/>
            <a:r>
              <a:rPr lang="da-DK" dirty="0"/>
              <a:t>Date - </a:t>
            </a:r>
            <a:r>
              <a:rPr lang="da-DK" dirty="0" err="1"/>
              <a:t>classification</a:t>
            </a:r>
            <a:endParaRPr lang="da-DK" dirty="0"/>
          </a:p>
        </p:txBody>
      </p:sp>
      <p:sp>
        <p:nvSpPr>
          <p:cNvPr id="55" name="Text Placeholder 54">
            <a:extLst>
              <a:ext uri="{FF2B5EF4-FFF2-40B4-BE49-F238E27FC236}">
                <a16:creationId xmlns:a16="http://schemas.microsoft.com/office/drawing/2014/main" id="{35A78BA0-8BFB-44CE-9506-A1FAB62C7A0B}"/>
              </a:ext>
            </a:extLst>
          </p:cNvPr>
          <p:cNvSpPr>
            <a:spLocks noGrp="1"/>
          </p:cNvSpPr>
          <p:nvPr>
            <p:ph type="body" sz="quarter" idx="16" hasCustomPrompt="1"/>
          </p:nvPr>
        </p:nvSpPr>
        <p:spPr>
          <a:xfrm>
            <a:off x="10671910" y="6169535"/>
            <a:ext cx="314215" cy="342444"/>
          </a:xfrm>
          <a:custGeom>
            <a:avLst/>
            <a:gdLst>
              <a:gd name="connsiteX0" fmla="*/ 157844 w 314215"/>
              <a:gd name="connsiteY0" fmla="*/ 0 h 342444"/>
              <a:gd name="connsiteX1" fmla="*/ 313981 w 314215"/>
              <a:gd name="connsiteY1" fmla="*/ 89850 h 342444"/>
              <a:gd name="connsiteX2" fmla="*/ 314215 w 314215"/>
              <a:gd name="connsiteY2" fmla="*/ 93432 h 342444"/>
              <a:gd name="connsiteX3" fmla="*/ 314215 w 314215"/>
              <a:gd name="connsiteY3" fmla="*/ 337297 h 342444"/>
              <a:gd name="connsiteX4" fmla="*/ 307194 w 314215"/>
              <a:gd name="connsiteY4" fmla="*/ 342444 h 342444"/>
              <a:gd name="connsiteX5" fmla="*/ 264039 w 314215"/>
              <a:gd name="connsiteY5" fmla="*/ 342444 h 342444"/>
              <a:gd name="connsiteX6" fmla="*/ 246561 w 314215"/>
              <a:gd name="connsiteY6" fmla="*/ 326733 h 342444"/>
              <a:gd name="connsiteX7" fmla="*/ 246561 w 314215"/>
              <a:gd name="connsiteY7" fmla="*/ 138401 h 342444"/>
              <a:gd name="connsiteX8" fmla="*/ 154702 w 314215"/>
              <a:gd name="connsiteY8" fmla="*/ 34466 h 342444"/>
              <a:gd name="connsiteX9" fmla="*/ 69913 w 314215"/>
              <a:gd name="connsiteY9" fmla="*/ 69618 h 342444"/>
              <a:gd name="connsiteX10" fmla="*/ 69913 w 314215"/>
              <a:gd name="connsiteY10" fmla="*/ 326684 h 342444"/>
              <a:gd name="connsiteX11" fmla="*/ 53269 w 314215"/>
              <a:gd name="connsiteY11" fmla="*/ 342395 h 342444"/>
              <a:gd name="connsiteX12" fmla="*/ 14827 w 314215"/>
              <a:gd name="connsiteY12" fmla="*/ 342395 h 342444"/>
              <a:gd name="connsiteX13" fmla="*/ 0 w 314215"/>
              <a:gd name="connsiteY13" fmla="*/ 327469 h 342444"/>
              <a:gd name="connsiteX14" fmla="*/ 0 w 314215"/>
              <a:gd name="connsiteY14" fmla="*/ 51109 h 342444"/>
              <a:gd name="connsiteX15" fmla="*/ 35153 w 314215"/>
              <a:gd name="connsiteY15" fmla="*/ 18902 h 342444"/>
              <a:gd name="connsiteX16" fmla="*/ 157844 w 314215"/>
              <a:gd name="connsiteY16"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215" h="342444">
                <a:moveTo>
                  <a:pt x="157844" y="0"/>
                </a:moveTo>
                <a:cubicBezTo>
                  <a:pt x="276300" y="0"/>
                  <a:pt x="306357" y="46921"/>
                  <a:pt x="313981" y="89850"/>
                </a:cubicBezTo>
                <a:lnTo>
                  <a:pt x="314215" y="93432"/>
                </a:lnTo>
                <a:lnTo>
                  <a:pt x="314215" y="337297"/>
                </a:lnTo>
                <a:lnTo>
                  <a:pt x="307194" y="342444"/>
                </a:lnTo>
                <a:lnTo>
                  <a:pt x="264039" y="342444"/>
                </a:lnTo>
                <a:cubicBezTo>
                  <a:pt x="251470"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153" y="18902"/>
                </a:cubicBezTo>
                <a:cubicBezTo>
                  <a:pt x="57148" y="11734"/>
                  <a:pt x="98094"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4" name="Text Placeholder 53">
            <a:extLst>
              <a:ext uri="{FF2B5EF4-FFF2-40B4-BE49-F238E27FC236}">
                <a16:creationId xmlns:a16="http://schemas.microsoft.com/office/drawing/2014/main" id="{8BE10BC4-F616-4702-8265-CC2D1F2E0C32}"/>
              </a:ext>
            </a:extLst>
          </p:cNvPr>
          <p:cNvSpPr>
            <a:spLocks noGrp="1"/>
          </p:cNvSpPr>
          <p:nvPr>
            <p:ph type="body" sz="quarter" idx="19" hasCustomPrompt="1"/>
          </p:nvPr>
        </p:nvSpPr>
        <p:spPr>
          <a:xfrm>
            <a:off x="11045383" y="6169535"/>
            <a:ext cx="316621" cy="342444"/>
          </a:xfrm>
          <a:custGeom>
            <a:avLst/>
            <a:gdLst>
              <a:gd name="connsiteX0" fmla="*/ 157844 w 316621"/>
              <a:gd name="connsiteY0" fmla="*/ 0 h 342444"/>
              <a:gd name="connsiteX1" fmla="*/ 316621 w 316621"/>
              <a:gd name="connsiteY1" fmla="*/ 129564 h 342444"/>
              <a:gd name="connsiteX2" fmla="*/ 316621 w 316621"/>
              <a:gd name="connsiteY2" fmla="*/ 326684 h 342444"/>
              <a:gd name="connsiteX3" fmla="*/ 307194 w 316621"/>
              <a:gd name="connsiteY3" fmla="*/ 342444 h 342444"/>
              <a:gd name="connsiteX4" fmla="*/ 263990 w 316621"/>
              <a:gd name="connsiteY4" fmla="*/ 342444 h 342444"/>
              <a:gd name="connsiteX5" fmla="*/ 246561 w 316621"/>
              <a:gd name="connsiteY5" fmla="*/ 326733 h 342444"/>
              <a:gd name="connsiteX6" fmla="*/ 246561 w 316621"/>
              <a:gd name="connsiteY6" fmla="*/ 138401 h 342444"/>
              <a:gd name="connsiteX7" fmla="*/ 154702 w 316621"/>
              <a:gd name="connsiteY7" fmla="*/ 34466 h 342444"/>
              <a:gd name="connsiteX8" fmla="*/ 69913 w 316621"/>
              <a:gd name="connsiteY8" fmla="*/ 69618 h 342444"/>
              <a:gd name="connsiteX9" fmla="*/ 69913 w 316621"/>
              <a:gd name="connsiteY9" fmla="*/ 326684 h 342444"/>
              <a:gd name="connsiteX10" fmla="*/ 53269 w 316621"/>
              <a:gd name="connsiteY10" fmla="*/ 342395 h 342444"/>
              <a:gd name="connsiteX11" fmla="*/ 14827 w 316621"/>
              <a:gd name="connsiteY11" fmla="*/ 342395 h 342444"/>
              <a:gd name="connsiteX12" fmla="*/ 0 w 316621"/>
              <a:gd name="connsiteY12" fmla="*/ 327469 h 342444"/>
              <a:gd name="connsiteX13" fmla="*/ 0 w 316621"/>
              <a:gd name="connsiteY13" fmla="*/ 51109 h 342444"/>
              <a:gd name="connsiteX14" fmla="*/ 35202 w 316621"/>
              <a:gd name="connsiteY14" fmla="*/ 18902 h 342444"/>
              <a:gd name="connsiteX15" fmla="*/ 157844 w 316621"/>
              <a:gd name="connsiteY15"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621" h="342444">
                <a:moveTo>
                  <a:pt x="157844" y="0"/>
                </a:moveTo>
                <a:cubicBezTo>
                  <a:pt x="315835" y="0"/>
                  <a:pt x="316621" y="83414"/>
                  <a:pt x="316621" y="129564"/>
                </a:cubicBezTo>
                <a:lnTo>
                  <a:pt x="316621" y="326684"/>
                </a:lnTo>
                <a:cubicBezTo>
                  <a:pt x="316621" y="333754"/>
                  <a:pt x="315835" y="340921"/>
                  <a:pt x="307194" y="342444"/>
                </a:cubicBezTo>
                <a:lnTo>
                  <a:pt x="263990" y="342444"/>
                </a:lnTo>
                <a:cubicBezTo>
                  <a:pt x="251421"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202" y="18902"/>
                </a:cubicBezTo>
                <a:cubicBezTo>
                  <a:pt x="57197" y="11734"/>
                  <a:pt x="98143"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3" name="Text Placeholder 52">
            <a:extLst>
              <a:ext uri="{FF2B5EF4-FFF2-40B4-BE49-F238E27FC236}">
                <a16:creationId xmlns:a16="http://schemas.microsoft.com/office/drawing/2014/main" id="{1A9E2E1C-9C76-40B1-9601-42DBD202B2BD}"/>
              </a:ext>
            </a:extLst>
          </p:cNvPr>
          <p:cNvSpPr>
            <a:spLocks noGrp="1"/>
          </p:cNvSpPr>
          <p:nvPr>
            <p:ph type="body" sz="quarter" idx="20" hasCustomPrompt="1"/>
          </p:nvPr>
        </p:nvSpPr>
        <p:spPr>
          <a:xfrm>
            <a:off x="11418855" y="6180091"/>
            <a:ext cx="68784" cy="331888"/>
          </a:xfrm>
          <a:custGeom>
            <a:avLst/>
            <a:gdLst>
              <a:gd name="connsiteX0" fmla="*/ 10212 w 68784"/>
              <a:gd name="connsiteY0" fmla="*/ 0 h 331888"/>
              <a:gd name="connsiteX1" fmla="*/ 58572 w 68784"/>
              <a:gd name="connsiteY1" fmla="*/ 0 h 331888"/>
              <a:gd name="connsiteX2" fmla="*/ 68784 w 68784"/>
              <a:gd name="connsiteY2" fmla="*/ 10212 h 331888"/>
              <a:gd name="connsiteX3" fmla="*/ 68784 w 68784"/>
              <a:gd name="connsiteY3" fmla="*/ 316963 h 331888"/>
              <a:gd name="connsiteX4" fmla="*/ 53908 w 68784"/>
              <a:gd name="connsiteY4" fmla="*/ 331888 h 331888"/>
              <a:gd name="connsiteX5" fmla="*/ 14876 w 68784"/>
              <a:gd name="connsiteY5" fmla="*/ 331888 h 331888"/>
              <a:gd name="connsiteX6" fmla="*/ 0 w 68784"/>
              <a:gd name="connsiteY6" fmla="*/ 316963 h 331888"/>
              <a:gd name="connsiteX7" fmla="*/ 0 w 68784"/>
              <a:gd name="connsiteY7" fmla="*/ 10212 h 331888"/>
              <a:gd name="connsiteX8" fmla="*/ 10212 w 68784"/>
              <a:gd name="connsiteY8"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84" h="331888">
                <a:moveTo>
                  <a:pt x="10212" y="0"/>
                </a:moveTo>
                <a:lnTo>
                  <a:pt x="58572" y="0"/>
                </a:lnTo>
                <a:cubicBezTo>
                  <a:pt x="64169" y="0"/>
                  <a:pt x="68735" y="4615"/>
                  <a:pt x="68784" y="10212"/>
                </a:cubicBezTo>
                <a:lnTo>
                  <a:pt x="68784" y="316963"/>
                </a:lnTo>
                <a:cubicBezTo>
                  <a:pt x="68784" y="330366"/>
                  <a:pt x="64955" y="331888"/>
                  <a:pt x="53908" y="331888"/>
                </a:cubicBezTo>
                <a:lnTo>
                  <a:pt x="14876" y="331888"/>
                </a:lnTo>
                <a:cubicBezTo>
                  <a:pt x="3879" y="331888"/>
                  <a:pt x="0" y="330366"/>
                  <a:pt x="0" y="316963"/>
                </a:cubicBezTo>
                <a:lnTo>
                  <a:pt x="0" y="10212"/>
                </a:lnTo>
                <a:cubicBezTo>
                  <a:pt x="0" y="4615"/>
                  <a:pt x="4615" y="0"/>
                  <a:pt x="10212"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2" name="Text Placeholder 51">
            <a:extLst>
              <a:ext uri="{FF2B5EF4-FFF2-40B4-BE49-F238E27FC236}">
                <a16:creationId xmlns:a16="http://schemas.microsoft.com/office/drawing/2014/main" id="{EBE6BE0D-E19E-49D9-B6CD-273CFE831FB5}"/>
              </a:ext>
            </a:extLst>
          </p:cNvPr>
          <p:cNvSpPr>
            <a:spLocks noGrp="1"/>
          </p:cNvSpPr>
          <p:nvPr>
            <p:ph type="body" sz="quarter" idx="21" hasCustomPrompt="1"/>
          </p:nvPr>
        </p:nvSpPr>
        <p:spPr>
          <a:xfrm>
            <a:off x="11527603" y="6180091"/>
            <a:ext cx="307244" cy="331888"/>
          </a:xfrm>
          <a:custGeom>
            <a:avLst/>
            <a:gdLst>
              <a:gd name="connsiteX0" fmla="*/ 10163 w 307244"/>
              <a:gd name="connsiteY0" fmla="*/ 0 h 331888"/>
              <a:gd name="connsiteX1" fmla="*/ 297032 w 307244"/>
              <a:gd name="connsiteY1" fmla="*/ 0 h 331888"/>
              <a:gd name="connsiteX2" fmla="*/ 307244 w 307244"/>
              <a:gd name="connsiteY2" fmla="*/ 10212 h 331888"/>
              <a:gd name="connsiteX3" fmla="*/ 307244 w 307244"/>
              <a:gd name="connsiteY3" fmla="*/ 37460 h 331888"/>
              <a:gd name="connsiteX4" fmla="*/ 297081 w 307244"/>
              <a:gd name="connsiteY4" fmla="*/ 47721 h 331888"/>
              <a:gd name="connsiteX5" fmla="*/ 198103 w 307244"/>
              <a:gd name="connsiteY5" fmla="*/ 47721 h 331888"/>
              <a:gd name="connsiteX6" fmla="*/ 187940 w 307244"/>
              <a:gd name="connsiteY6" fmla="*/ 57884 h 331888"/>
              <a:gd name="connsiteX7" fmla="*/ 187989 w 307244"/>
              <a:gd name="connsiteY7" fmla="*/ 316963 h 331888"/>
              <a:gd name="connsiteX8" fmla="*/ 173162 w 307244"/>
              <a:gd name="connsiteY8" fmla="*/ 331888 h 331888"/>
              <a:gd name="connsiteX9" fmla="*/ 134376 w 307244"/>
              <a:gd name="connsiteY9" fmla="*/ 331888 h 331888"/>
              <a:gd name="connsiteX10" fmla="*/ 119500 w 307244"/>
              <a:gd name="connsiteY10" fmla="*/ 316963 h 331888"/>
              <a:gd name="connsiteX11" fmla="*/ 119402 w 307244"/>
              <a:gd name="connsiteY11" fmla="*/ 57884 h 331888"/>
              <a:gd name="connsiteX12" fmla="*/ 109239 w 307244"/>
              <a:gd name="connsiteY12" fmla="*/ 47721 h 331888"/>
              <a:gd name="connsiteX13" fmla="*/ 10163 w 307244"/>
              <a:gd name="connsiteY13" fmla="*/ 47721 h 331888"/>
              <a:gd name="connsiteX14" fmla="*/ 0 w 307244"/>
              <a:gd name="connsiteY14" fmla="*/ 37460 h 331888"/>
              <a:gd name="connsiteX15" fmla="*/ 0 w 307244"/>
              <a:gd name="connsiteY15" fmla="*/ 10212 h 331888"/>
              <a:gd name="connsiteX16" fmla="*/ 10163 w 307244"/>
              <a:gd name="connsiteY16"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244" h="331888">
                <a:moveTo>
                  <a:pt x="10163" y="0"/>
                </a:moveTo>
                <a:lnTo>
                  <a:pt x="297032" y="0"/>
                </a:lnTo>
                <a:cubicBezTo>
                  <a:pt x="302677" y="0"/>
                  <a:pt x="307244" y="4615"/>
                  <a:pt x="307244" y="10212"/>
                </a:cubicBezTo>
                <a:lnTo>
                  <a:pt x="307244" y="37460"/>
                </a:lnTo>
                <a:cubicBezTo>
                  <a:pt x="307244" y="43057"/>
                  <a:pt x="302677" y="47721"/>
                  <a:pt x="297081" y="47721"/>
                </a:cubicBezTo>
                <a:lnTo>
                  <a:pt x="198103" y="47721"/>
                </a:lnTo>
                <a:cubicBezTo>
                  <a:pt x="192506" y="47721"/>
                  <a:pt x="187940" y="52287"/>
                  <a:pt x="187940" y="57884"/>
                </a:cubicBezTo>
                <a:lnTo>
                  <a:pt x="187989" y="316963"/>
                </a:lnTo>
                <a:cubicBezTo>
                  <a:pt x="187989" y="330366"/>
                  <a:pt x="184160" y="331888"/>
                  <a:pt x="173162" y="331888"/>
                </a:cubicBezTo>
                <a:lnTo>
                  <a:pt x="134376" y="331888"/>
                </a:lnTo>
                <a:cubicBezTo>
                  <a:pt x="123329" y="331888"/>
                  <a:pt x="119500" y="330366"/>
                  <a:pt x="119500" y="316963"/>
                </a:cubicBezTo>
                <a:lnTo>
                  <a:pt x="119402" y="57884"/>
                </a:lnTo>
                <a:cubicBezTo>
                  <a:pt x="119402" y="52287"/>
                  <a:pt x="114836" y="47721"/>
                  <a:pt x="109239" y="47721"/>
                </a:cubicBezTo>
                <a:lnTo>
                  <a:pt x="10163" y="47721"/>
                </a:lnTo>
                <a:cubicBezTo>
                  <a:pt x="4566" y="47721"/>
                  <a:pt x="0" y="43057"/>
                  <a:pt x="0" y="37460"/>
                </a:cubicBezTo>
                <a:lnTo>
                  <a:pt x="0" y="10212"/>
                </a:lnTo>
                <a:cubicBezTo>
                  <a:pt x="0" y="4615"/>
                  <a:pt x="4566" y="0"/>
                  <a:pt x="10163"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21" name="Text Placeholder 20">
            <a:extLst>
              <a:ext uri="{FF2B5EF4-FFF2-40B4-BE49-F238E27FC236}">
                <a16:creationId xmlns:a16="http://schemas.microsoft.com/office/drawing/2014/main" id="{C7C1C262-0710-4D91-AC3E-9E346C8CA66C}"/>
              </a:ext>
            </a:extLst>
          </p:cNvPr>
          <p:cNvSpPr>
            <a:spLocks noGrp="1"/>
          </p:cNvSpPr>
          <p:nvPr>
            <p:ph type="body" sz="quarter" idx="17" hasCustomPrompt="1"/>
          </p:nvPr>
        </p:nvSpPr>
        <p:spPr>
          <a:xfrm>
            <a:off x="305855" y="-5137"/>
            <a:ext cx="2746888" cy="3639377"/>
          </a:xfrm>
          <a:custGeom>
            <a:avLst/>
            <a:gdLst>
              <a:gd name="connsiteX0" fmla="*/ 0 w 2746888"/>
              <a:gd name="connsiteY0" fmla="*/ 0 h 3639377"/>
              <a:gd name="connsiteX1" fmla="*/ 2746888 w 2746888"/>
              <a:gd name="connsiteY1" fmla="*/ 0 h 3639377"/>
              <a:gd name="connsiteX2" fmla="*/ 2746888 w 2746888"/>
              <a:gd name="connsiteY2" fmla="*/ 1691681 h 3639377"/>
              <a:gd name="connsiteX3" fmla="*/ 2746887 w 2746888"/>
              <a:gd name="connsiteY3" fmla="*/ 1691681 h 3639377"/>
              <a:gd name="connsiteX4" fmla="*/ 2746887 w 2746888"/>
              <a:gd name="connsiteY4" fmla="*/ 2154557 h 3639377"/>
              <a:gd name="connsiteX5" fmla="*/ 2744641 w 2746888"/>
              <a:gd name="connsiteY5" fmla="*/ 2266490 h 3639377"/>
              <a:gd name="connsiteX6" fmla="*/ 1575038 w 2746888"/>
              <a:gd name="connsiteY6" fmla="*/ 3630972 h 3639377"/>
              <a:gd name="connsiteX7" fmla="*/ 1396412 w 2746888"/>
              <a:gd name="connsiteY7" fmla="*/ 3639377 h 3639377"/>
              <a:gd name="connsiteX8" fmla="*/ 1227909 w 2746888"/>
              <a:gd name="connsiteY8" fmla="*/ 3639377 h 3639377"/>
              <a:gd name="connsiteX9" fmla="*/ 1055314 w 2746888"/>
              <a:gd name="connsiteY9" fmla="*/ 3633343 h 3639377"/>
              <a:gd name="connsiteX10" fmla="*/ 558153 w 2746888"/>
              <a:gd name="connsiteY10" fmla="*/ 3551306 h 3639377"/>
              <a:gd name="connsiteX11" fmla="*/ 433094 w 2746888"/>
              <a:gd name="connsiteY11" fmla="*/ 3510338 h 3639377"/>
              <a:gd name="connsiteX12" fmla="*/ 433094 w 2746888"/>
              <a:gd name="connsiteY12" fmla="*/ 3510782 h 3639377"/>
              <a:gd name="connsiteX13" fmla="*/ 436643 w 2746888"/>
              <a:gd name="connsiteY13" fmla="*/ 3512010 h 3639377"/>
              <a:gd name="connsiteX14" fmla="*/ 436643 w 2746888"/>
              <a:gd name="connsiteY14" fmla="*/ 3512985 h 3639377"/>
              <a:gd name="connsiteX15" fmla="*/ 427107 w 2746888"/>
              <a:gd name="connsiteY15" fmla="*/ 3509806 h 3639377"/>
              <a:gd name="connsiteX16" fmla="*/ 0 w 2746888"/>
              <a:gd name="connsiteY16" fmla="*/ 3091847 h 363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6888" h="3639377">
                <a:moveTo>
                  <a:pt x="0" y="0"/>
                </a:moveTo>
                <a:lnTo>
                  <a:pt x="2746888" y="0"/>
                </a:lnTo>
                <a:lnTo>
                  <a:pt x="2746888" y="1691681"/>
                </a:lnTo>
                <a:lnTo>
                  <a:pt x="2746887" y="1691681"/>
                </a:lnTo>
                <a:lnTo>
                  <a:pt x="2746887" y="2154557"/>
                </a:lnTo>
                <a:lnTo>
                  <a:pt x="2744641" y="2266490"/>
                </a:lnTo>
                <a:cubicBezTo>
                  <a:pt x="2726578" y="2807245"/>
                  <a:pt x="2591102" y="3530420"/>
                  <a:pt x="1575038" y="3630972"/>
                </a:cubicBezTo>
                <a:lnTo>
                  <a:pt x="1396412" y="3639377"/>
                </a:lnTo>
                <a:lnTo>
                  <a:pt x="1227909" y="3639377"/>
                </a:lnTo>
                <a:lnTo>
                  <a:pt x="1055314" y="3633343"/>
                </a:lnTo>
                <a:cubicBezTo>
                  <a:pt x="864346" y="3619473"/>
                  <a:pt x="698257" y="3590852"/>
                  <a:pt x="558153" y="3551306"/>
                </a:cubicBezTo>
                <a:lnTo>
                  <a:pt x="433094" y="3510338"/>
                </a:lnTo>
                <a:lnTo>
                  <a:pt x="433094" y="3510782"/>
                </a:lnTo>
                <a:lnTo>
                  <a:pt x="436643" y="3512010"/>
                </a:lnTo>
                <a:lnTo>
                  <a:pt x="436643" y="3512985"/>
                </a:lnTo>
                <a:lnTo>
                  <a:pt x="427107" y="3509806"/>
                </a:lnTo>
                <a:cubicBezTo>
                  <a:pt x="146658" y="3405675"/>
                  <a:pt x="0" y="3251701"/>
                  <a:pt x="0" y="3091847"/>
                </a:cubicBezTo>
                <a:close/>
              </a:path>
            </a:pathLst>
          </a:custGeom>
          <a:solidFill>
            <a:srgbClr val="072D47">
              <a:alpha val="80000"/>
            </a:srgbClr>
          </a:solidFill>
        </p:spPr>
        <p:txBody>
          <a:bodyPr wrap="square">
            <a:noAutofit/>
          </a:bodyPr>
          <a:lstStyle>
            <a:lvl1pPr marL="0" indent="0">
              <a:buNone/>
              <a:defRPr sz="133"/>
            </a:lvl1pPr>
          </a:lstStyle>
          <a:p>
            <a:pPr lvl="0"/>
            <a:r>
              <a:rPr lang="da-DK" dirty="0"/>
              <a:t>.</a:t>
            </a:r>
          </a:p>
        </p:txBody>
      </p:sp>
    </p:spTree>
    <p:extLst>
      <p:ext uri="{BB962C8B-B14F-4D97-AF65-F5344CB8AC3E}">
        <p14:creationId xmlns:p14="http://schemas.microsoft.com/office/powerpoint/2010/main" val="318394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ront B">
    <p:bg>
      <p:bgPr>
        <a:solidFill>
          <a:schemeClr val="bg2">
            <a:lumMod val="95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3200" cy="6861600"/>
          </a:xfrm>
        </p:spPr>
        <p:txBody>
          <a:bodyPr lIns="144000" tIns="108000"/>
          <a:lstStyle>
            <a:lvl1pPr marL="0" marR="0" indent="0" algn="ctr" defTabSz="914377" rtl="0" eaLnBrk="1" fontAlgn="auto" latinLnBrk="0" hangingPunct="1">
              <a:lnSpc>
                <a:spcPct val="90000"/>
              </a:lnSpc>
              <a:spcBef>
                <a:spcPts val="0"/>
              </a:spcBef>
              <a:spcAft>
                <a:spcPts val="600"/>
              </a:spcAft>
              <a:buClrTx/>
              <a:buSzTx/>
              <a:buFont typeface="Arial" panose="020B0604020202020204" pitchFamily="34" charset="0"/>
              <a:buNone/>
              <a:tabLst/>
              <a:defRPr sz="1600"/>
            </a:lvl1pPr>
          </a:lstStyle>
          <a:p>
            <a:pPr marL="0" marR="0" lvl="0" indent="0" algn="ctr" defTabSz="914377"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Click on the icon to insert picture</a:t>
            </a:r>
          </a:p>
        </p:txBody>
      </p:sp>
      <p:sp>
        <p:nvSpPr>
          <p:cNvPr id="17" name="Text Placeholder 16">
            <a:extLst>
              <a:ext uri="{FF2B5EF4-FFF2-40B4-BE49-F238E27FC236}">
                <a16:creationId xmlns:a16="http://schemas.microsoft.com/office/drawing/2014/main" id="{DD63105B-57CC-4EA5-A999-0DAE5D6EA106}"/>
              </a:ext>
            </a:extLst>
          </p:cNvPr>
          <p:cNvSpPr>
            <a:spLocks noGrp="1"/>
          </p:cNvSpPr>
          <p:nvPr>
            <p:ph type="body" sz="quarter" idx="15" hasCustomPrompt="1"/>
          </p:nvPr>
        </p:nvSpPr>
        <p:spPr>
          <a:xfrm>
            <a:off x="735626" y="1660525"/>
            <a:ext cx="4978367" cy="5197475"/>
          </a:xfrm>
          <a:custGeom>
            <a:avLst/>
            <a:gdLst>
              <a:gd name="connsiteX0" fmla="*/ 2475399 w 4978367"/>
              <a:gd name="connsiteY0" fmla="*/ 0 h 5197475"/>
              <a:gd name="connsiteX1" fmla="*/ 2492174 w 4978367"/>
              <a:gd name="connsiteY1" fmla="*/ 0 h 5197475"/>
              <a:gd name="connsiteX2" fmla="*/ 2708018 w 4978367"/>
              <a:gd name="connsiteY2" fmla="*/ 3620 h 5197475"/>
              <a:gd name="connsiteX3" fmla="*/ 4978367 w 4978367"/>
              <a:gd name="connsiteY3" fmla="*/ 2037486 h 5197475"/>
              <a:gd name="connsiteX4" fmla="*/ 4978367 w 4978367"/>
              <a:gd name="connsiteY4" fmla="*/ 5137783 h 5197475"/>
              <a:gd name="connsiteX5" fmla="*/ 4975477 w 4978367"/>
              <a:gd name="connsiteY5" fmla="*/ 5197475 h 5197475"/>
              <a:gd name="connsiteX6" fmla="*/ 1954 w 4978367"/>
              <a:gd name="connsiteY6" fmla="*/ 5197475 h 5197475"/>
              <a:gd name="connsiteX7" fmla="*/ 0 w 4978367"/>
              <a:gd name="connsiteY7" fmla="*/ 5150149 h 5197475"/>
              <a:gd name="connsiteX8" fmla="*/ 0 w 4978367"/>
              <a:gd name="connsiteY8" fmla="*/ 803521 h 5197475"/>
              <a:gd name="connsiteX9" fmla="*/ 553122 w 4978367"/>
              <a:gd name="connsiteY9" fmla="*/ 297245 h 5197475"/>
              <a:gd name="connsiteX10" fmla="*/ 2143724 w 4978367"/>
              <a:gd name="connsiteY10" fmla="*/ 8001 h 519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67" h="5197475">
                <a:moveTo>
                  <a:pt x="2475399" y="0"/>
                </a:moveTo>
                <a:lnTo>
                  <a:pt x="2492174" y="0"/>
                </a:lnTo>
                <a:lnTo>
                  <a:pt x="2708018" y="3620"/>
                </a:lnTo>
                <a:cubicBezTo>
                  <a:pt x="4967356" y="81258"/>
                  <a:pt x="4978367" y="1334462"/>
                  <a:pt x="4978367" y="2037486"/>
                </a:cubicBezTo>
                <a:lnTo>
                  <a:pt x="4978367" y="5137783"/>
                </a:lnTo>
                <a:lnTo>
                  <a:pt x="4975477" y="5197475"/>
                </a:lnTo>
                <a:lnTo>
                  <a:pt x="1954" y="5197475"/>
                </a:lnTo>
                <a:lnTo>
                  <a:pt x="0" y="5150149"/>
                </a:lnTo>
                <a:lnTo>
                  <a:pt x="0" y="803521"/>
                </a:lnTo>
                <a:cubicBezTo>
                  <a:pt x="0" y="592039"/>
                  <a:pt x="133858" y="432096"/>
                  <a:pt x="553122" y="297245"/>
                </a:cubicBezTo>
                <a:cubicBezTo>
                  <a:pt x="855848" y="198838"/>
                  <a:pt x="1386210" y="44938"/>
                  <a:pt x="2143724" y="8001"/>
                </a:cubicBezTo>
                <a:close/>
              </a:path>
            </a:pathLst>
          </a:custGeom>
          <a:solidFill>
            <a:srgbClr val="072D47">
              <a:alpha val="80000"/>
            </a:srgbClr>
          </a:solidFill>
        </p:spPr>
        <p:txBody>
          <a:bodyPr wrap="square">
            <a:noAutofit/>
          </a:bodyPr>
          <a:lstStyle>
            <a:lvl1pPr marL="0" indent="0">
              <a:buNone/>
              <a:defRPr sz="133"/>
            </a:lvl1pPr>
          </a:lstStyle>
          <a:p>
            <a:pPr lvl="0"/>
            <a:r>
              <a:rPr lang="da-DK" dirty="0"/>
              <a:t>.</a:t>
            </a:r>
          </a:p>
        </p:txBody>
      </p:sp>
      <p:sp>
        <p:nvSpPr>
          <p:cNvPr id="2" name="Title 1"/>
          <p:cNvSpPr>
            <a:spLocks noGrp="1"/>
          </p:cNvSpPr>
          <p:nvPr>
            <p:ph type="ctrTitle" hasCustomPrompt="1"/>
          </p:nvPr>
        </p:nvSpPr>
        <p:spPr>
          <a:xfrm>
            <a:off x="1287379" y="3130062"/>
            <a:ext cx="3838075" cy="2067579"/>
          </a:xfrm>
        </p:spPr>
        <p:txBody>
          <a:bodyPr anchor="b"/>
          <a:lstStyle>
            <a:lvl1pPr algn="l">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3" name="Subtitle 2"/>
          <p:cNvSpPr>
            <a:spLocks noGrp="1"/>
          </p:cNvSpPr>
          <p:nvPr>
            <p:ph type="subTitle" idx="1" hasCustomPrompt="1"/>
          </p:nvPr>
        </p:nvSpPr>
        <p:spPr>
          <a:xfrm>
            <a:off x="1287380" y="5354052"/>
            <a:ext cx="3838075" cy="938464"/>
          </a:xfrm>
        </p:spPr>
        <p:txBody>
          <a:bodyPr/>
          <a:lstStyle>
            <a:lvl1pPr marL="0" indent="0" algn="l">
              <a:spcBef>
                <a:spcPts val="0"/>
              </a:spcBef>
              <a:buFont typeface="Arial" panose="020B0604020202020204" pitchFamily="34" charset="0"/>
              <a:buChar char="​"/>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Click to add subtitle</a:t>
            </a:r>
          </a:p>
        </p:txBody>
      </p:sp>
      <p:sp>
        <p:nvSpPr>
          <p:cNvPr id="4" name="Date_GeneralDate"/>
          <p:cNvSpPr>
            <a:spLocks noGrp="1"/>
          </p:cNvSpPr>
          <p:nvPr>
            <p:ph type="dt" sz="half" idx="10"/>
          </p:nvPr>
        </p:nvSpPr>
        <p:spPr>
          <a:xfrm>
            <a:off x="0" y="6912000"/>
            <a:ext cx="0" cy="0"/>
          </a:xfrm>
          <a:prstGeom prst="rect">
            <a:avLst/>
          </a:prstGeom>
        </p:spPr>
        <p:txBody>
          <a:bodyPr/>
          <a:lstStyle>
            <a:lvl1pPr>
              <a:defRPr sz="133">
                <a:noFill/>
              </a:defRPr>
            </a:lvl1pPr>
          </a:lstStyle>
          <a:p>
            <a:endParaRPr lang="en-GB" dirty="0"/>
          </a:p>
        </p:txBody>
      </p:sp>
      <p:sp>
        <p:nvSpPr>
          <p:cNvPr id="5" name="FLD_PresentationTitle"/>
          <p:cNvSpPr>
            <a:spLocks noGrp="1"/>
          </p:cNvSpPr>
          <p:nvPr>
            <p:ph type="ftr" sz="quarter" idx="11"/>
          </p:nvPr>
        </p:nvSpPr>
        <p:spPr>
          <a:xfrm>
            <a:off x="0" y="6912000"/>
            <a:ext cx="0" cy="0"/>
          </a:xfrm>
        </p:spPr>
        <p:txBody>
          <a:bodyPr/>
          <a:lstStyle>
            <a:lvl1pPr>
              <a:defRPr sz="133">
                <a:noFill/>
              </a:defRPr>
            </a:lvl1pPr>
          </a:lstStyle>
          <a:p>
            <a:r>
              <a:rPr lang="en-GB"/>
              <a:t>Classification xxxx   Author xxxx   Approved by xxxx   Version xx</a:t>
            </a:r>
            <a:endParaRPr lang="en-GB"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11" name="Text Placeholder 10">
            <a:extLst>
              <a:ext uri="{FF2B5EF4-FFF2-40B4-BE49-F238E27FC236}">
                <a16:creationId xmlns:a16="http://schemas.microsoft.com/office/drawing/2014/main" id="{3958740A-EEBD-4F14-8F46-96B82059DAD8}"/>
              </a:ext>
            </a:extLst>
          </p:cNvPr>
          <p:cNvSpPr>
            <a:spLocks noGrp="1"/>
          </p:cNvSpPr>
          <p:nvPr>
            <p:ph type="body" sz="quarter" idx="14" hasCustomPrompt="1"/>
          </p:nvPr>
        </p:nvSpPr>
        <p:spPr>
          <a:xfrm>
            <a:off x="1287380" y="6400801"/>
            <a:ext cx="3838659" cy="204788"/>
          </a:xfrm>
        </p:spPr>
        <p:txBody>
          <a:bodyPr/>
          <a:lstStyle>
            <a:lvl1pPr marL="0" indent="0">
              <a:buNone/>
              <a:defRPr sz="1400">
                <a:solidFill>
                  <a:schemeClr val="bg1"/>
                </a:solidFill>
              </a:defRPr>
            </a:lvl1pPr>
          </a:lstStyle>
          <a:p>
            <a:pPr lvl="0"/>
            <a:r>
              <a:rPr lang="da-DK" dirty="0"/>
              <a:t>Date - </a:t>
            </a:r>
            <a:r>
              <a:rPr lang="da-DK" dirty="0" err="1"/>
              <a:t>classification</a:t>
            </a:r>
            <a:endParaRPr lang="da-DK" dirty="0"/>
          </a:p>
        </p:txBody>
      </p:sp>
      <p:sp>
        <p:nvSpPr>
          <p:cNvPr id="55" name="Text Placeholder 54">
            <a:extLst>
              <a:ext uri="{FF2B5EF4-FFF2-40B4-BE49-F238E27FC236}">
                <a16:creationId xmlns:a16="http://schemas.microsoft.com/office/drawing/2014/main" id="{35A78BA0-8BFB-44CE-9506-A1FAB62C7A0B}"/>
              </a:ext>
            </a:extLst>
          </p:cNvPr>
          <p:cNvSpPr>
            <a:spLocks noGrp="1"/>
          </p:cNvSpPr>
          <p:nvPr>
            <p:ph type="body" sz="quarter" idx="16" hasCustomPrompt="1"/>
          </p:nvPr>
        </p:nvSpPr>
        <p:spPr>
          <a:xfrm>
            <a:off x="10671910" y="6169535"/>
            <a:ext cx="314215" cy="342444"/>
          </a:xfrm>
          <a:custGeom>
            <a:avLst/>
            <a:gdLst>
              <a:gd name="connsiteX0" fmla="*/ 157844 w 314215"/>
              <a:gd name="connsiteY0" fmla="*/ 0 h 342444"/>
              <a:gd name="connsiteX1" fmla="*/ 313981 w 314215"/>
              <a:gd name="connsiteY1" fmla="*/ 89850 h 342444"/>
              <a:gd name="connsiteX2" fmla="*/ 314215 w 314215"/>
              <a:gd name="connsiteY2" fmla="*/ 93432 h 342444"/>
              <a:gd name="connsiteX3" fmla="*/ 314215 w 314215"/>
              <a:gd name="connsiteY3" fmla="*/ 337297 h 342444"/>
              <a:gd name="connsiteX4" fmla="*/ 307194 w 314215"/>
              <a:gd name="connsiteY4" fmla="*/ 342444 h 342444"/>
              <a:gd name="connsiteX5" fmla="*/ 264039 w 314215"/>
              <a:gd name="connsiteY5" fmla="*/ 342444 h 342444"/>
              <a:gd name="connsiteX6" fmla="*/ 246561 w 314215"/>
              <a:gd name="connsiteY6" fmla="*/ 326733 h 342444"/>
              <a:gd name="connsiteX7" fmla="*/ 246561 w 314215"/>
              <a:gd name="connsiteY7" fmla="*/ 138401 h 342444"/>
              <a:gd name="connsiteX8" fmla="*/ 154702 w 314215"/>
              <a:gd name="connsiteY8" fmla="*/ 34466 h 342444"/>
              <a:gd name="connsiteX9" fmla="*/ 69913 w 314215"/>
              <a:gd name="connsiteY9" fmla="*/ 69618 h 342444"/>
              <a:gd name="connsiteX10" fmla="*/ 69913 w 314215"/>
              <a:gd name="connsiteY10" fmla="*/ 326684 h 342444"/>
              <a:gd name="connsiteX11" fmla="*/ 53269 w 314215"/>
              <a:gd name="connsiteY11" fmla="*/ 342395 h 342444"/>
              <a:gd name="connsiteX12" fmla="*/ 14827 w 314215"/>
              <a:gd name="connsiteY12" fmla="*/ 342395 h 342444"/>
              <a:gd name="connsiteX13" fmla="*/ 0 w 314215"/>
              <a:gd name="connsiteY13" fmla="*/ 327469 h 342444"/>
              <a:gd name="connsiteX14" fmla="*/ 0 w 314215"/>
              <a:gd name="connsiteY14" fmla="*/ 51109 h 342444"/>
              <a:gd name="connsiteX15" fmla="*/ 35153 w 314215"/>
              <a:gd name="connsiteY15" fmla="*/ 18902 h 342444"/>
              <a:gd name="connsiteX16" fmla="*/ 157844 w 314215"/>
              <a:gd name="connsiteY16"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215" h="342444">
                <a:moveTo>
                  <a:pt x="157844" y="0"/>
                </a:moveTo>
                <a:cubicBezTo>
                  <a:pt x="276300" y="0"/>
                  <a:pt x="306357" y="46921"/>
                  <a:pt x="313981" y="89850"/>
                </a:cubicBezTo>
                <a:lnTo>
                  <a:pt x="314215" y="93432"/>
                </a:lnTo>
                <a:lnTo>
                  <a:pt x="314215" y="337297"/>
                </a:lnTo>
                <a:lnTo>
                  <a:pt x="307194" y="342444"/>
                </a:lnTo>
                <a:lnTo>
                  <a:pt x="264039" y="342444"/>
                </a:lnTo>
                <a:cubicBezTo>
                  <a:pt x="251470"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153" y="18902"/>
                </a:cubicBezTo>
                <a:cubicBezTo>
                  <a:pt x="57148" y="11734"/>
                  <a:pt x="98094"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4" name="Text Placeholder 53">
            <a:extLst>
              <a:ext uri="{FF2B5EF4-FFF2-40B4-BE49-F238E27FC236}">
                <a16:creationId xmlns:a16="http://schemas.microsoft.com/office/drawing/2014/main" id="{8BE10BC4-F616-4702-8265-CC2D1F2E0C32}"/>
              </a:ext>
            </a:extLst>
          </p:cNvPr>
          <p:cNvSpPr>
            <a:spLocks noGrp="1"/>
          </p:cNvSpPr>
          <p:nvPr>
            <p:ph type="body" sz="quarter" idx="19" hasCustomPrompt="1"/>
          </p:nvPr>
        </p:nvSpPr>
        <p:spPr>
          <a:xfrm>
            <a:off x="11045383" y="6169535"/>
            <a:ext cx="316621" cy="342444"/>
          </a:xfrm>
          <a:custGeom>
            <a:avLst/>
            <a:gdLst>
              <a:gd name="connsiteX0" fmla="*/ 157844 w 316621"/>
              <a:gd name="connsiteY0" fmla="*/ 0 h 342444"/>
              <a:gd name="connsiteX1" fmla="*/ 316621 w 316621"/>
              <a:gd name="connsiteY1" fmla="*/ 129564 h 342444"/>
              <a:gd name="connsiteX2" fmla="*/ 316621 w 316621"/>
              <a:gd name="connsiteY2" fmla="*/ 326684 h 342444"/>
              <a:gd name="connsiteX3" fmla="*/ 307194 w 316621"/>
              <a:gd name="connsiteY3" fmla="*/ 342444 h 342444"/>
              <a:gd name="connsiteX4" fmla="*/ 263990 w 316621"/>
              <a:gd name="connsiteY4" fmla="*/ 342444 h 342444"/>
              <a:gd name="connsiteX5" fmla="*/ 246561 w 316621"/>
              <a:gd name="connsiteY5" fmla="*/ 326733 h 342444"/>
              <a:gd name="connsiteX6" fmla="*/ 246561 w 316621"/>
              <a:gd name="connsiteY6" fmla="*/ 138401 h 342444"/>
              <a:gd name="connsiteX7" fmla="*/ 154702 w 316621"/>
              <a:gd name="connsiteY7" fmla="*/ 34466 h 342444"/>
              <a:gd name="connsiteX8" fmla="*/ 69913 w 316621"/>
              <a:gd name="connsiteY8" fmla="*/ 69618 h 342444"/>
              <a:gd name="connsiteX9" fmla="*/ 69913 w 316621"/>
              <a:gd name="connsiteY9" fmla="*/ 326684 h 342444"/>
              <a:gd name="connsiteX10" fmla="*/ 53269 w 316621"/>
              <a:gd name="connsiteY10" fmla="*/ 342395 h 342444"/>
              <a:gd name="connsiteX11" fmla="*/ 14827 w 316621"/>
              <a:gd name="connsiteY11" fmla="*/ 342395 h 342444"/>
              <a:gd name="connsiteX12" fmla="*/ 0 w 316621"/>
              <a:gd name="connsiteY12" fmla="*/ 327469 h 342444"/>
              <a:gd name="connsiteX13" fmla="*/ 0 w 316621"/>
              <a:gd name="connsiteY13" fmla="*/ 51109 h 342444"/>
              <a:gd name="connsiteX14" fmla="*/ 35202 w 316621"/>
              <a:gd name="connsiteY14" fmla="*/ 18902 h 342444"/>
              <a:gd name="connsiteX15" fmla="*/ 157844 w 316621"/>
              <a:gd name="connsiteY15"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621" h="342444">
                <a:moveTo>
                  <a:pt x="157844" y="0"/>
                </a:moveTo>
                <a:cubicBezTo>
                  <a:pt x="315835" y="0"/>
                  <a:pt x="316621" y="83414"/>
                  <a:pt x="316621" y="129564"/>
                </a:cubicBezTo>
                <a:lnTo>
                  <a:pt x="316621" y="326684"/>
                </a:lnTo>
                <a:cubicBezTo>
                  <a:pt x="316621" y="333754"/>
                  <a:pt x="315835" y="340921"/>
                  <a:pt x="307194" y="342444"/>
                </a:cubicBezTo>
                <a:lnTo>
                  <a:pt x="263990" y="342444"/>
                </a:lnTo>
                <a:cubicBezTo>
                  <a:pt x="251421"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202" y="18902"/>
                </a:cubicBezTo>
                <a:cubicBezTo>
                  <a:pt x="57197" y="11734"/>
                  <a:pt x="98143"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3" name="Text Placeholder 52">
            <a:extLst>
              <a:ext uri="{FF2B5EF4-FFF2-40B4-BE49-F238E27FC236}">
                <a16:creationId xmlns:a16="http://schemas.microsoft.com/office/drawing/2014/main" id="{1A9E2E1C-9C76-40B1-9601-42DBD202B2BD}"/>
              </a:ext>
            </a:extLst>
          </p:cNvPr>
          <p:cNvSpPr>
            <a:spLocks noGrp="1"/>
          </p:cNvSpPr>
          <p:nvPr>
            <p:ph type="body" sz="quarter" idx="20" hasCustomPrompt="1"/>
          </p:nvPr>
        </p:nvSpPr>
        <p:spPr>
          <a:xfrm>
            <a:off x="11418855" y="6180091"/>
            <a:ext cx="68784" cy="331888"/>
          </a:xfrm>
          <a:custGeom>
            <a:avLst/>
            <a:gdLst>
              <a:gd name="connsiteX0" fmla="*/ 10212 w 68784"/>
              <a:gd name="connsiteY0" fmla="*/ 0 h 331888"/>
              <a:gd name="connsiteX1" fmla="*/ 58572 w 68784"/>
              <a:gd name="connsiteY1" fmla="*/ 0 h 331888"/>
              <a:gd name="connsiteX2" fmla="*/ 68784 w 68784"/>
              <a:gd name="connsiteY2" fmla="*/ 10212 h 331888"/>
              <a:gd name="connsiteX3" fmla="*/ 68784 w 68784"/>
              <a:gd name="connsiteY3" fmla="*/ 316963 h 331888"/>
              <a:gd name="connsiteX4" fmla="*/ 53908 w 68784"/>
              <a:gd name="connsiteY4" fmla="*/ 331888 h 331888"/>
              <a:gd name="connsiteX5" fmla="*/ 14876 w 68784"/>
              <a:gd name="connsiteY5" fmla="*/ 331888 h 331888"/>
              <a:gd name="connsiteX6" fmla="*/ 0 w 68784"/>
              <a:gd name="connsiteY6" fmla="*/ 316963 h 331888"/>
              <a:gd name="connsiteX7" fmla="*/ 0 w 68784"/>
              <a:gd name="connsiteY7" fmla="*/ 10212 h 331888"/>
              <a:gd name="connsiteX8" fmla="*/ 10212 w 68784"/>
              <a:gd name="connsiteY8"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84" h="331888">
                <a:moveTo>
                  <a:pt x="10212" y="0"/>
                </a:moveTo>
                <a:lnTo>
                  <a:pt x="58572" y="0"/>
                </a:lnTo>
                <a:cubicBezTo>
                  <a:pt x="64169" y="0"/>
                  <a:pt x="68735" y="4615"/>
                  <a:pt x="68784" y="10212"/>
                </a:cubicBezTo>
                <a:lnTo>
                  <a:pt x="68784" y="316963"/>
                </a:lnTo>
                <a:cubicBezTo>
                  <a:pt x="68784" y="330366"/>
                  <a:pt x="64955" y="331888"/>
                  <a:pt x="53908" y="331888"/>
                </a:cubicBezTo>
                <a:lnTo>
                  <a:pt x="14876" y="331888"/>
                </a:lnTo>
                <a:cubicBezTo>
                  <a:pt x="3879" y="331888"/>
                  <a:pt x="0" y="330366"/>
                  <a:pt x="0" y="316963"/>
                </a:cubicBezTo>
                <a:lnTo>
                  <a:pt x="0" y="10212"/>
                </a:lnTo>
                <a:cubicBezTo>
                  <a:pt x="0" y="4615"/>
                  <a:pt x="4615" y="0"/>
                  <a:pt x="10212"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2" name="Text Placeholder 51">
            <a:extLst>
              <a:ext uri="{FF2B5EF4-FFF2-40B4-BE49-F238E27FC236}">
                <a16:creationId xmlns:a16="http://schemas.microsoft.com/office/drawing/2014/main" id="{EBE6BE0D-E19E-49D9-B6CD-273CFE831FB5}"/>
              </a:ext>
            </a:extLst>
          </p:cNvPr>
          <p:cNvSpPr>
            <a:spLocks noGrp="1"/>
          </p:cNvSpPr>
          <p:nvPr>
            <p:ph type="body" sz="quarter" idx="21" hasCustomPrompt="1"/>
          </p:nvPr>
        </p:nvSpPr>
        <p:spPr>
          <a:xfrm>
            <a:off x="11527603" y="6180091"/>
            <a:ext cx="307244" cy="331888"/>
          </a:xfrm>
          <a:custGeom>
            <a:avLst/>
            <a:gdLst>
              <a:gd name="connsiteX0" fmla="*/ 10163 w 307244"/>
              <a:gd name="connsiteY0" fmla="*/ 0 h 331888"/>
              <a:gd name="connsiteX1" fmla="*/ 297032 w 307244"/>
              <a:gd name="connsiteY1" fmla="*/ 0 h 331888"/>
              <a:gd name="connsiteX2" fmla="*/ 307244 w 307244"/>
              <a:gd name="connsiteY2" fmla="*/ 10212 h 331888"/>
              <a:gd name="connsiteX3" fmla="*/ 307244 w 307244"/>
              <a:gd name="connsiteY3" fmla="*/ 37460 h 331888"/>
              <a:gd name="connsiteX4" fmla="*/ 297081 w 307244"/>
              <a:gd name="connsiteY4" fmla="*/ 47721 h 331888"/>
              <a:gd name="connsiteX5" fmla="*/ 198103 w 307244"/>
              <a:gd name="connsiteY5" fmla="*/ 47721 h 331888"/>
              <a:gd name="connsiteX6" fmla="*/ 187940 w 307244"/>
              <a:gd name="connsiteY6" fmla="*/ 57884 h 331888"/>
              <a:gd name="connsiteX7" fmla="*/ 187989 w 307244"/>
              <a:gd name="connsiteY7" fmla="*/ 316963 h 331888"/>
              <a:gd name="connsiteX8" fmla="*/ 173162 w 307244"/>
              <a:gd name="connsiteY8" fmla="*/ 331888 h 331888"/>
              <a:gd name="connsiteX9" fmla="*/ 134376 w 307244"/>
              <a:gd name="connsiteY9" fmla="*/ 331888 h 331888"/>
              <a:gd name="connsiteX10" fmla="*/ 119500 w 307244"/>
              <a:gd name="connsiteY10" fmla="*/ 316963 h 331888"/>
              <a:gd name="connsiteX11" fmla="*/ 119402 w 307244"/>
              <a:gd name="connsiteY11" fmla="*/ 57884 h 331888"/>
              <a:gd name="connsiteX12" fmla="*/ 109239 w 307244"/>
              <a:gd name="connsiteY12" fmla="*/ 47721 h 331888"/>
              <a:gd name="connsiteX13" fmla="*/ 10163 w 307244"/>
              <a:gd name="connsiteY13" fmla="*/ 47721 h 331888"/>
              <a:gd name="connsiteX14" fmla="*/ 0 w 307244"/>
              <a:gd name="connsiteY14" fmla="*/ 37460 h 331888"/>
              <a:gd name="connsiteX15" fmla="*/ 0 w 307244"/>
              <a:gd name="connsiteY15" fmla="*/ 10212 h 331888"/>
              <a:gd name="connsiteX16" fmla="*/ 10163 w 307244"/>
              <a:gd name="connsiteY16"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244" h="331888">
                <a:moveTo>
                  <a:pt x="10163" y="0"/>
                </a:moveTo>
                <a:lnTo>
                  <a:pt x="297032" y="0"/>
                </a:lnTo>
                <a:cubicBezTo>
                  <a:pt x="302677" y="0"/>
                  <a:pt x="307244" y="4615"/>
                  <a:pt x="307244" y="10212"/>
                </a:cubicBezTo>
                <a:lnTo>
                  <a:pt x="307244" y="37460"/>
                </a:lnTo>
                <a:cubicBezTo>
                  <a:pt x="307244" y="43057"/>
                  <a:pt x="302677" y="47721"/>
                  <a:pt x="297081" y="47721"/>
                </a:cubicBezTo>
                <a:lnTo>
                  <a:pt x="198103" y="47721"/>
                </a:lnTo>
                <a:cubicBezTo>
                  <a:pt x="192506" y="47721"/>
                  <a:pt x="187940" y="52287"/>
                  <a:pt x="187940" y="57884"/>
                </a:cubicBezTo>
                <a:lnTo>
                  <a:pt x="187989" y="316963"/>
                </a:lnTo>
                <a:cubicBezTo>
                  <a:pt x="187989" y="330366"/>
                  <a:pt x="184160" y="331888"/>
                  <a:pt x="173162" y="331888"/>
                </a:cubicBezTo>
                <a:lnTo>
                  <a:pt x="134376" y="331888"/>
                </a:lnTo>
                <a:cubicBezTo>
                  <a:pt x="123329" y="331888"/>
                  <a:pt x="119500" y="330366"/>
                  <a:pt x="119500" y="316963"/>
                </a:cubicBezTo>
                <a:lnTo>
                  <a:pt x="119402" y="57884"/>
                </a:lnTo>
                <a:cubicBezTo>
                  <a:pt x="119402" y="52287"/>
                  <a:pt x="114836" y="47721"/>
                  <a:pt x="109239" y="47721"/>
                </a:cubicBezTo>
                <a:lnTo>
                  <a:pt x="10163" y="47721"/>
                </a:lnTo>
                <a:cubicBezTo>
                  <a:pt x="4566" y="47721"/>
                  <a:pt x="0" y="43057"/>
                  <a:pt x="0" y="37460"/>
                </a:cubicBezTo>
                <a:lnTo>
                  <a:pt x="0" y="10212"/>
                </a:lnTo>
                <a:cubicBezTo>
                  <a:pt x="0" y="4615"/>
                  <a:pt x="4566" y="0"/>
                  <a:pt x="10163"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18" name="Text Placeholder 17">
            <a:extLst>
              <a:ext uri="{FF2B5EF4-FFF2-40B4-BE49-F238E27FC236}">
                <a16:creationId xmlns:a16="http://schemas.microsoft.com/office/drawing/2014/main" id="{6693AB9D-7DC3-4916-8F6A-CF8E2FD7B46C}"/>
              </a:ext>
            </a:extLst>
          </p:cNvPr>
          <p:cNvSpPr>
            <a:spLocks noGrp="1"/>
          </p:cNvSpPr>
          <p:nvPr>
            <p:ph type="body" sz="quarter" idx="17" hasCustomPrompt="1"/>
          </p:nvPr>
        </p:nvSpPr>
        <p:spPr>
          <a:xfrm>
            <a:off x="305855" y="-5137"/>
            <a:ext cx="2746888" cy="3639377"/>
          </a:xfrm>
          <a:custGeom>
            <a:avLst/>
            <a:gdLst>
              <a:gd name="connsiteX0" fmla="*/ 0 w 2746888"/>
              <a:gd name="connsiteY0" fmla="*/ 0 h 3639377"/>
              <a:gd name="connsiteX1" fmla="*/ 2746888 w 2746888"/>
              <a:gd name="connsiteY1" fmla="*/ 0 h 3639377"/>
              <a:gd name="connsiteX2" fmla="*/ 2746888 w 2746888"/>
              <a:gd name="connsiteY2" fmla="*/ 1691681 h 3639377"/>
              <a:gd name="connsiteX3" fmla="*/ 2746887 w 2746888"/>
              <a:gd name="connsiteY3" fmla="*/ 1691681 h 3639377"/>
              <a:gd name="connsiteX4" fmla="*/ 2746887 w 2746888"/>
              <a:gd name="connsiteY4" fmla="*/ 2154557 h 3639377"/>
              <a:gd name="connsiteX5" fmla="*/ 2744641 w 2746888"/>
              <a:gd name="connsiteY5" fmla="*/ 2266490 h 3639377"/>
              <a:gd name="connsiteX6" fmla="*/ 1575038 w 2746888"/>
              <a:gd name="connsiteY6" fmla="*/ 3630972 h 3639377"/>
              <a:gd name="connsiteX7" fmla="*/ 1396412 w 2746888"/>
              <a:gd name="connsiteY7" fmla="*/ 3639377 h 3639377"/>
              <a:gd name="connsiteX8" fmla="*/ 1227909 w 2746888"/>
              <a:gd name="connsiteY8" fmla="*/ 3639377 h 3639377"/>
              <a:gd name="connsiteX9" fmla="*/ 1055314 w 2746888"/>
              <a:gd name="connsiteY9" fmla="*/ 3633343 h 3639377"/>
              <a:gd name="connsiteX10" fmla="*/ 558153 w 2746888"/>
              <a:gd name="connsiteY10" fmla="*/ 3551306 h 3639377"/>
              <a:gd name="connsiteX11" fmla="*/ 433094 w 2746888"/>
              <a:gd name="connsiteY11" fmla="*/ 3510338 h 3639377"/>
              <a:gd name="connsiteX12" fmla="*/ 433094 w 2746888"/>
              <a:gd name="connsiteY12" fmla="*/ 3510782 h 3639377"/>
              <a:gd name="connsiteX13" fmla="*/ 436643 w 2746888"/>
              <a:gd name="connsiteY13" fmla="*/ 3512010 h 3639377"/>
              <a:gd name="connsiteX14" fmla="*/ 436643 w 2746888"/>
              <a:gd name="connsiteY14" fmla="*/ 3512985 h 3639377"/>
              <a:gd name="connsiteX15" fmla="*/ 427107 w 2746888"/>
              <a:gd name="connsiteY15" fmla="*/ 3509806 h 3639377"/>
              <a:gd name="connsiteX16" fmla="*/ 0 w 2746888"/>
              <a:gd name="connsiteY16" fmla="*/ 3091847 h 363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6888" h="3639377">
                <a:moveTo>
                  <a:pt x="0" y="0"/>
                </a:moveTo>
                <a:lnTo>
                  <a:pt x="2746888" y="0"/>
                </a:lnTo>
                <a:lnTo>
                  <a:pt x="2746888" y="1691681"/>
                </a:lnTo>
                <a:lnTo>
                  <a:pt x="2746887" y="1691681"/>
                </a:lnTo>
                <a:lnTo>
                  <a:pt x="2746887" y="2154557"/>
                </a:lnTo>
                <a:lnTo>
                  <a:pt x="2744641" y="2266490"/>
                </a:lnTo>
                <a:cubicBezTo>
                  <a:pt x="2726578" y="2807245"/>
                  <a:pt x="2591102" y="3530420"/>
                  <a:pt x="1575038" y="3630972"/>
                </a:cubicBezTo>
                <a:lnTo>
                  <a:pt x="1396412" y="3639377"/>
                </a:lnTo>
                <a:lnTo>
                  <a:pt x="1227909" y="3639377"/>
                </a:lnTo>
                <a:lnTo>
                  <a:pt x="1055314" y="3633343"/>
                </a:lnTo>
                <a:cubicBezTo>
                  <a:pt x="864346" y="3619473"/>
                  <a:pt x="698257" y="3590852"/>
                  <a:pt x="558153" y="3551306"/>
                </a:cubicBezTo>
                <a:lnTo>
                  <a:pt x="433094" y="3510338"/>
                </a:lnTo>
                <a:lnTo>
                  <a:pt x="433094" y="3510782"/>
                </a:lnTo>
                <a:lnTo>
                  <a:pt x="436643" y="3512010"/>
                </a:lnTo>
                <a:lnTo>
                  <a:pt x="436643" y="3512985"/>
                </a:lnTo>
                <a:lnTo>
                  <a:pt x="427107" y="3509806"/>
                </a:lnTo>
                <a:cubicBezTo>
                  <a:pt x="146658" y="3405675"/>
                  <a:pt x="0" y="3251701"/>
                  <a:pt x="0" y="3091847"/>
                </a:cubicBezTo>
                <a:close/>
              </a:path>
            </a:pathLst>
          </a:custGeom>
          <a:solidFill>
            <a:schemeClr val="accent1"/>
          </a:solidFill>
        </p:spPr>
        <p:txBody>
          <a:bodyPr wrap="square">
            <a:noAutofit/>
          </a:bodyPr>
          <a:lstStyle>
            <a:lvl1pPr marL="0" indent="0">
              <a:buNone/>
              <a:defRPr sz="133"/>
            </a:lvl1pPr>
          </a:lstStyle>
          <a:p>
            <a:pPr lvl="0"/>
            <a:r>
              <a:rPr lang="da-DK" dirty="0"/>
              <a:t>.</a:t>
            </a:r>
          </a:p>
        </p:txBody>
      </p:sp>
    </p:spTree>
    <p:extLst>
      <p:ext uri="{BB962C8B-B14F-4D97-AF65-F5344CB8AC3E}">
        <p14:creationId xmlns:p14="http://schemas.microsoft.com/office/powerpoint/2010/main" val="3003383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ront C">
    <p:bg>
      <p:bgPr>
        <a:solidFill>
          <a:schemeClr val="bg2">
            <a:lumMod val="95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3200" cy="6861600"/>
          </a:xfrm>
        </p:spPr>
        <p:txBody>
          <a:bodyPr lIns="144000" tIns="108000"/>
          <a:lstStyle>
            <a:lvl1pPr marL="0" indent="0" algn="ctr">
              <a:buNone/>
              <a:defRPr sz="1600"/>
            </a:lvl1pPr>
          </a:lstStyle>
          <a:p>
            <a:r>
              <a:rPr lang="en-GB" dirty="0"/>
              <a:t>Click on the icon to insert picture</a:t>
            </a:r>
          </a:p>
        </p:txBody>
      </p:sp>
      <p:sp>
        <p:nvSpPr>
          <p:cNvPr id="17" name="Text Placeholder 16">
            <a:extLst>
              <a:ext uri="{FF2B5EF4-FFF2-40B4-BE49-F238E27FC236}">
                <a16:creationId xmlns:a16="http://schemas.microsoft.com/office/drawing/2014/main" id="{DD63105B-57CC-4EA5-A999-0DAE5D6EA106}"/>
              </a:ext>
            </a:extLst>
          </p:cNvPr>
          <p:cNvSpPr>
            <a:spLocks noGrp="1"/>
          </p:cNvSpPr>
          <p:nvPr>
            <p:ph type="body" sz="quarter" idx="15" hasCustomPrompt="1"/>
          </p:nvPr>
        </p:nvSpPr>
        <p:spPr>
          <a:xfrm>
            <a:off x="735626" y="1660525"/>
            <a:ext cx="4978367" cy="5197475"/>
          </a:xfrm>
          <a:custGeom>
            <a:avLst/>
            <a:gdLst>
              <a:gd name="connsiteX0" fmla="*/ 2475399 w 4978367"/>
              <a:gd name="connsiteY0" fmla="*/ 0 h 5197475"/>
              <a:gd name="connsiteX1" fmla="*/ 2492174 w 4978367"/>
              <a:gd name="connsiteY1" fmla="*/ 0 h 5197475"/>
              <a:gd name="connsiteX2" fmla="*/ 2708018 w 4978367"/>
              <a:gd name="connsiteY2" fmla="*/ 3620 h 5197475"/>
              <a:gd name="connsiteX3" fmla="*/ 4978367 w 4978367"/>
              <a:gd name="connsiteY3" fmla="*/ 2037486 h 5197475"/>
              <a:gd name="connsiteX4" fmla="*/ 4978367 w 4978367"/>
              <a:gd name="connsiteY4" fmla="*/ 5137783 h 5197475"/>
              <a:gd name="connsiteX5" fmla="*/ 4975477 w 4978367"/>
              <a:gd name="connsiteY5" fmla="*/ 5197475 h 5197475"/>
              <a:gd name="connsiteX6" fmla="*/ 1954 w 4978367"/>
              <a:gd name="connsiteY6" fmla="*/ 5197475 h 5197475"/>
              <a:gd name="connsiteX7" fmla="*/ 0 w 4978367"/>
              <a:gd name="connsiteY7" fmla="*/ 5150149 h 5197475"/>
              <a:gd name="connsiteX8" fmla="*/ 0 w 4978367"/>
              <a:gd name="connsiteY8" fmla="*/ 803521 h 5197475"/>
              <a:gd name="connsiteX9" fmla="*/ 553122 w 4978367"/>
              <a:gd name="connsiteY9" fmla="*/ 297245 h 5197475"/>
              <a:gd name="connsiteX10" fmla="*/ 2143724 w 4978367"/>
              <a:gd name="connsiteY10" fmla="*/ 8001 h 519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67" h="5197475">
                <a:moveTo>
                  <a:pt x="2475399" y="0"/>
                </a:moveTo>
                <a:lnTo>
                  <a:pt x="2492174" y="0"/>
                </a:lnTo>
                <a:lnTo>
                  <a:pt x="2708018" y="3620"/>
                </a:lnTo>
                <a:cubicBezTo>
                  <a:pt x="4967356" y="81258"/>
                  <a:pt x="4978367" y="1334462"/>
                  <a:pt x="4978367" y="2037486"/>
                </a:cubicBezTo>
                <a:lnTo>
                  <a:pt x="4978367" y="5137783"/>
                </a:lnTo>
                <a:lnTo>
                  <a:pt x="4975477" y="5197475"/>
                </a:lnTo>
                <a:lnTo>
                  <a:pt x="1954" y="5197475"/>
                </a:lnTo>
                <a:lnTo>
                  <a:pt x="0" y="5150149"/>
                </a:lnTo>
                <a:lnTo>
                  <a:pt x="0" y="803521"/>
                </a:lnTo>
                <a:cubicBezTo>
                  <a:pt x="0" y="592039"/>
                  <a:pt x="133858" y="432096"/>
                  <a:pt x="553122" y="297245"/>
                </a:cubicBezTo>
                <a:cubicBezTo>
                  <a:pt x="855848" y="198838"/>
                  <a:pt x="1386210" y="44938"/>
                  <a:pt x="2143724" y="8001"/>
                </a:cubicBezTo>
                <a:close/>
              </a:path>
            </a:pathLst>
          </a:custGeom>
          <a:solidFill>
            <a:srgbClr val="63A6A6">
              <a:alpha val="80000"/>
            </a:srgbClr>
          </a:solidFill>
        </p:spPr>
        <p:txBody>
          <a:bodyPr wrap="square">
            <a:noAutofit/>
          </a:bodyPr>
          <a:lstStyle>
            <a:lvl1pPr marL="0" indent="0">
              <a:buNone/>
              <a:defRPr sz="133"/>
            </a:lvl1pPr>
          </a:lstStyle>
          <a:p>
            <a:pPr lvl="0"/>
            <a:r>
              <a:rPr lang="da-DK" dirty="0"/>
              <a:t>.</a:t>
            </a:r>
          </a:p>
        </p:txBody>
      </p:sp>
      <p:sp>
        <p:nvSpPr>
          <p:cNvPr id="2" name="Title 1"/>
          <p:cNvSpPr>
            <a:spLocks noGrp="1"/>
          </p:cNvSpPr>
          <p:nvPr>
            <p:ph type="ctrTitle" hasCustomPrompt="1"/>
          </p:nvPr>
        </p:nvSpPr>
        <p:spPr>
          <a:xfrm>
            <a:off x="1287379" y="3130062"/>
            <a:ext cx="3838075" cy="2067579"/>
          </a:xfrm>
        </p:spPr>
        <p:txBody>
          <a:bodyPr anchor="b"/>
          <a:lstStyle>
            <a:lvl1pPr algn="l">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3" name="Subtitle 2"/>
          <p:cNvSpPr>
            <a:spLocks noGrp="1"/>
          </p:cNvSpPr>
          <p:nvPr>
            <p:ph type="subTitle" idx="1" hasCustomPrompt="1"/>
          </p:nvPr>
        </p:nvSpPr>
        <p:spPr>
          <a:xfrm>
            <a:off x="1287380" y="5354052"/>
            <a:ext cx="3838075" cy="938464"/>
          </a:xfrm>
        </p:spPr>
        <p:txBody>
          <a:bodyPr/>
          <a:lstStyle>
            <a:lvl1pPr marL="0" indent="0" algn="l">
              <a:spcBef>
                <a:spcPts val="0"/>
              </a:spcBef>
              <a:buFont typeface="Arial" panose="020B0604020202020204" pitchFamily="34" charset="0"/>
              <a:buChar char="​"/>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Click to add subtitle</a:t>
            </a:r>
          </a:p>
        </p:txBody>
      </p:sp>
      <p:sp>
        <p:nvSpPr>
          <p:cNvPr id="4" name="Date_GeneralDate"/>
          <p:cNvSpPr>
            <a:spLocks noGrp="1"/>
          </p:cNvSpPr>
          <p:nvPr>
            <p:ph type="dt" sz="half" idx="10"/>
          </p:nvPr>
        </p:nvSpPr>
        <p:spPr>
          <a:xfrm>
            <a:off x="0" y="6912000"/>
            <a:ext cx="0" cy="0"/>
          </a:xfrm>
          <a:prstGeom prst="rect">
            <a:avLst/>
          </a:prstGeom>
        </p:spPr>
        <p:txBody>
          <a:bodyPr/>
          <a:lstStyle>
            <a:lvl1pPr>
              <a:defRPr sz="133">
                <a:noFill/>
              </a:defRPr>
            </a:lvl1pPr>
          </a:lstStyle>
          <a:p>
            <a:endParaRPr lang="en-GB" dirty="0"/>
          </a:p>
        </p:txBody>
      </p:sp>
      <p:sp>
        <p:nvSpPr>
          <p:cNvPr id="5" name="FLD_PresentationTitle"/>
          <p:cNvSpPr>
            <a:spLocks noGrp="1"/>
          </p:cNvSpPr>
          <p:nvPr>
            <p:ph type="ftr" sz="quarter" idx="11"/>
          </p:nvPr>
        </p:nvSpPr>
        <p:spPr>
          <a:xfrm>
            <a:off x="0" y="6912000"/>
            <a:ext cx="0" cy="0"/>
          </a:xfrm>
        </p:spPr>
        <p:txBody>
          <a:bodyPr/>
          <a:lstStyle>
            <a:lvl1pPr>
              <a:defRPr sz="133">
                <a:noFill/>
              </a:defRPr>
            </a:lvl1pPr>
          </a:lstStyle>
          <a:p>
            <a:r>
              <a:rPr lang="en-GB"/>
              <a:t>Classification xxxx   Author xxxx   Approved by xxxx   Version xx</a:t>
            </a:r>
            <a:endParaRPr lang="en-GB"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11" name="Text Placeholder 10">
            <a:extLst>
              <a:ext uri="{FF2B5EF4-FFF2-40B4-BE49-F238E27FC236}">
                <a16:creationId xmlns:a16="http://schemas.microsoft.com/office/drawing/2014/main" id="{3958740A-EEBD-4F14-8F46-96B82059DAD8}"/>
              </a:ext>
            </a:extLst>
          </p:cNvPr>
          <p:cNvSpPr>
            <a:spLocks noGrp="1"/>
          </p:cNvSpPr>
          <p:nvPr>
            <p:ph type="body" sz="quarter" idx="14" hasCustomPrompt="1"/>
          </p:nvPr>
        </p:nvSpPr>
        <p:spPr>
          <a:xfrm>
            <a:off x="1287380" y="6400801"/>
            <a:ext cx="3838659" cy="204788"/>
          </a:xfrm>
        </p:spPr>
        <p:txBody>
          <a:bodyPr/>
          <a:lstStyle>
            <a:lvl1pPr marL="0" indent="0">
              <a:buNone/>
              <a:defRPr sz="1400">
                <a:solidFill>
                  <a:schemeClr val="bg1"/>
                </a:solidFill>
              </a:defRPr>
            </a:lvl1pPr>
          </a:lstStyle>
          <a:p>
            <a:pPr lvl="0"/>
            <a:r>
              <a:rPr lang="da-DK" dirty="0"/>
              <a:t>Date - </a:t>
            </a:r>
            <a:r>
              <a:rPr lang="da-DK" dirty="0" err="1"/>
              <a:t>classification</a:t>
            </a:r>
            <a:endParaRPr lang="da-DK" dirty="0"/>
          </a:p>
        </p:txBody>
      </p:sp>
      <p:sp>
        <p:nvSpPr>
          <p:cNvPr id="55" name="Text Placeholder 54">
            <a:extLst>
              <a:ext uri="{FF2B5EF4-FFF2-40B4-BE49-F238E27FC236}">
                <a16:creationId xmlns:a16="http://schemas.microsoft.com/office/drawing/2014/main" id="{35A78BA0-8BFB-44CE-9506-A1FAB62C7A0B}"/>
              </a:ext>
            </a:extLst>
          </p:cNvPr>
          <p:cNvSpPr>
            <a:spLocks noGrp="1"/>
          </p:cNvSpPr>
          <p:nvPr>
            <p:ph type="body" sz="quarter" idx="16" hasCustomPrompt="1"/>
          </p:nvPr>
        </p:nvSpPr>
        <p:spPr>
          <a:xfrm>
            <a:off x="10671910" y="6169535"/>
            <a:ext cx="314215" cy="342444"/>
          </a:xfrm>
          <a:custGeom>
            <a:avLst/>
            <a:gdLst>
              <a:gd name="connsiteX0" fmla="*/ 157844 w 314215"/>
              <a:gd name="connsiteY0" fmla="*/ 0 h 342444"/>
              <a:gd name="connsiteX1" fmla="*/ 313981 w 314215"/>
              <a:gd name="connsiteY1" fmla="*/ 89850 h 342444"/>
              <a:gd name="connsiteX2" fmla="*/ 314215 w 314215"/>
              <a:gd name="connsiteY2" fmla="*/ 93432 h 342444"/>
              <a:gd name="connsiteX3" fmla="*/ 314215 w 314215"/>
              <a:gd name="connsiteY3" fmla="*/ 337297 h 342444"/>
              <a:gd name="connsiteX4" fmla="*/ 307194 w 314215"/>
              <a:gd name="connsiteY4" fmla="*/ 342444 h 342444"/>
              <a:gd name="connsiteX5" fmla="*/ 264039 w 314215"/>
              <a:gd name="connsiteY5" fmla="*/ 342444 h 342444"/>
              <a:gd name="connsiteX6" fmla="*/ 246561 w 314215"/>
              <a:gd name="connsiteY6" fmla="*/ 326733 h 342444"/>
              <a:gd name="connsiteX7" fmla="*/ 246561 w 314215"/>
              <a:gd name="connsiteY7" fmla="*/ 138401 h 342444"/>
              <a:gd name="connsiteX8" fmla="*/ 154702 w 314215"/>
              <a:gd name="connsiteY8" fmla="*/ 34466 h 342444"/>
              <a:gd name="connsiteX9" fmla="*/ 69913 w 314215"/>
              <a:gd name="connsiteY9" fmla="*/ 69618 h 342444"/>
              <a:gd name="connsiteX10" fmla="*/ 69913 w 314215"/>
              <a:gd name="connsiteY10" fmla="*/ 326684 h 342444"/>
              <a:gd name="connsiteX11" fmla="*/ 53269 w 314215"/>
              <a:gd name="connsiteY11" fmla="*/ 342395 h 342444"/>
              <a:gd name="connsiteX12" fmla="*/ 14827 w 314215"/>
              <a:gd name="connsiteY12" fmla="*/ 342395 h 342444"/>
              <a:gd name="connsiteX13" fmla="*/ 0 w 314215"/>
              <a:gd name="connsiteY13" fmla="*/ 327469 h 342444"/>
              <a:gd name="connsiteX14" fmla="*/ 0 w 314215"/>
              <a:gd name="connsiteY14" fmla="*/ 51109 h 342444"/>
              <a:gd name="connsiteX15" fmla="*/ 35153 w 314215"/>
              <a:gd name="connsiteY15" fmla="*/ 18902 h 342444"/>
              <a:gd name="connsiteX16" fmla="*/ 157844 w 314215"/>
              <a:gd name="connsiteY16"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215" h="342444">
                <a:moveTo>
                  <a:pt x="157844" y="0"/>
                </a:moveTo>
                <a:cubicBezTo>
                  <a:pt x="276300" y="0"/>
                  <a:pt x="306357" y="46921"/>
                  <a:pt x="313981" y="89850"/>
                </a:cubicBezTo>
                <a:lnTo>
                  <a:pt x="314215" y="93432"/>
                </a:lnTo>
                <a:lnTo>
                  <a:pt x="314215" y="337297"/>
                </a:lnTo>
                <a:lnTo>
                  <a:pt x="307194" y="342444"/>
                </a:lnTo>
                <a:lnTo>
                  <a:pt x="264039" y="342444"/>
                </a:lnTo>
                <a:cubicBezTo>
                  <a:pt x="251470"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153" y="18902"/>
                </a:cubicBezTo>
                <a:cubicBezTo>
                  <a:pt x="57148" y="11734"/>
                  <a:pt x="98094"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4" name="Text Placeholder 53">
            <a:extLst>
              <a:ext uri="{FF2B5EF4-FFF2-40B4-BE49-F238E27FC236}">
                <a16:creationId xmlns:a16="http://schemas.microsoft.com/office/drawing/2014/main" id="{8BE10BC4-F616-4702-8265-CC2D1F2E0C32}"/>
              </a:ext>
            </a:extLst>
          </p:cNvPr>
          <p:cNvSpPr>
            <a:spLocks noGrp="1"/>
          </p:cNvSpPr>
          <p:nvPr>
            <p:ph type="body" sz="quarter" idx="19" hasCustomPrompt="1"/>
          </p:nvPr>
        </p:nvSpPr>
        <p:spPr>
          <a:xfrm>
            <a:off x="11045383" y="6169535"/>
            <a:ext cx="316621" cy="342444"/>
          </a:xfrm>
          <a:custGeom>
            <a:avLst/>
            <a:gdLst>
              <a:gd name="connsiteX0" fmla="*/ 157844 w 316621"/>
              <a:gd name="connsiteY0" fmla="*/ 0 h 342444"/>
              <a:gd name="connsiteX1" fmla="*/ 316621 w 316621"/>
              <a:gd name="connsiteY1" fmla="*/ 129564 h 342444"/>
              <a:gd name="connsiteX2" fmla="*/ 316621 w 316621"/>
              <a:gd name="connsiteY2" fmla="*/ 326684 h 342444"/>
              <a:gd name="connsiteX3" fmla="*/ 307194 w 316621"/>
              <a:gd name="connsiteY3" fmla="*/ 342444 h 342444"/>
              <a:gd name="connsiteX4" fmla="*/ 263990 w 316621"/>
              <a:gd name="connsiteY4" fmla="*/ 342444 h 342444"/>
              <a:gd name="connsiteX5" fmla="*/ 246561 w 316621"/>
              <a:gd name="connsiteY5" fmla="*/ 326733 h 342444"/>
              <a:gd name="connsiteX6" fmla="*/ 246561 w 316621"/>
              <a:gd name="connsiteY6" fmla="*/ 138401 h 342444"/>
              <a:gd name="connsiteX7" fmla="*/ 154702 w 316621"/>
              <a:gd name="connsiteY7" fmla="*/ 34466 h 342444"/>
              <a:gd name="connsiteX8" fmla="*/ 69913 w 316621"/>
              <a:gd name="connsiteY8" fmla="*/ 69618 h 342444"/>
              <a:gd name="connsiteX9" fmla="*/ 69913 w 316621"/>
              <a:gd name="connsiteY9" fmla="*/ 326684 h 342444"/>
              <a:gd name="connsiteX10" fmla="*/ 53269 w 316621"/>
              <a:gd name="connsiteY10" fmla="*/ 342395 h 342444"/>
              <a:gd name="connsiteX11" fmla="*/ 14827 w 316621"/>
              <a:gd name="connsiteY11" fmla="*/ 342395 h 342444"/>
              <a:gd name="connsiteX12" fmla="*/ 0 w 316621"/>
              <a:gd name="connsiteY12" fmla="*/ 327469 h 342444"/>
              <a:gd name="connsiteX13" fmla="*/ 0 w 316621"/>
              <a:gd name="connsiteY13" fmla="*/ 51109 h 342444"/>
              <a:gd name="connsiteX14" fmla="*/ 35202 w 316621"/>
              <a:gd name="connsiteY14" fmla="*/ 18902 h 342444"/>
              <a:gd name="connsiteX15" fmla="*/ 157844 w 316621"/>
              <a:gd name="connsiteY15"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621" h="342444">
                <a:moveTo>
                  <a:pt x="157844" y="0"/>
                </a:moveTo>
                <a:cubicBezTo>
                  <a:pt x="315835" y="0"/>
                  <a:pt x="316621" y="83414"/>
                  <a:pt x="316621" y="129564"/>
                </a:cubicBezTo>
                <a:lnTo>
                  <a:pt x="316621" y="326684"/>
                </a:lnTo>
                <a:cubicBezTo>
                  <a:pt x="316621" y="333754"/>
                  <a:pt x="315835" y="340921"/>
                  <a:pt x="307194" y="342444"/>
                </a:cubicBezTo>
                <a:lnTo>
                  <a:pt x="263990" y="342444"/>
                </a:lnTo>
                <a:cubicBezTo>
                  <a:pt x="251421"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202" y="18902"/>
                </a:cubicBezTo>
                <a:cubicBezTo>
                  <a:pt x="57197" y="11734"/>
                  <a:pt x="98143"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3" name="Text Placeholder 52">
            <a:extLst>
              <a:ext uri="{FF2B5EF4-FFF2-40B4-BE49-F238E27FC236}">
                <a16:creationId xmlns:a16="http://schemas.microsoft.com/office/drawing/2014/main" id="{1A9E2E1C-9C76-40B1-9601-42DBD202B2BD}"/>
              </a:ext>
            </a:extLst>
          </p:cNvPr>
          <p:cNvSpPr>
            <a:spLocks noGrp="1"/>
          </p:cNvSpPr>
          <p:nvPr>
            <p:ph type="body" sz="quarter" idx="20" hasCustomPrompt="1"/>
          </p:nvPr>
        </p:nvSpPr>
        <p:spPr>
          <a:xfrm>
            <a:off x="11418855" y="6180091"/>
            <a:ext cx="68784" cy="331888"/>
          </a:xfrm>
          <a:custGeom>
            <a:avLst/>
            <a:gdLst>
              <a:gd name="connsiteX0" fmla="*/ 10212 w 68784"/>
              <a:gd name="connsiteY0" fmla="*/ 0 h 331888"/>
              <a:gd name="connsiteX1" fmla="*/ 58572 w 68784"/>
              <a:gd name="connsiteY1" fmla="*/ 0 h 331888"/>
              <a:gd name="connsiteX2" fmla="*/ 68784 w 68784"/>
              <a:gd name="connsiteY2" fmla="*/ 10212 h 331888"/>
              <a:gd name="connsiteX3" fmla="*/ 68784 w 68784"/>
              <a:gd name="connsiteY3" fmla="*/ 316963 h 331888"/>
              <a:gd name="connsiteX4" fmla="*/ 53908 w 68784"/>
              <a:gd name="connsiteY4" fmla="*/ 331888 h 331888"/>
              <a:gd name="connsiteX5" fmla="*/ 14876 w 68784"/>
              <a:gd name="connsiteY5" fmla="*/ 331888 h 331888"/>
              <a:gd name="connsiteX6" fmla="*/ 0 w 68784"/>
              <a:gd name="connsiteY6" fmla="*/ 316963 h 331888"/>
              <a:gd name="connsiteX7" fmla="*/ 0 w 68784"/>
              <a:gd name="connsiteY7" fmla="*/ 10212 h 331888"/>
              <a:gd name="connsiteX8" fmla="*/ 10212 w 68784"/>
              <a:gd name="connsiteY8"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84" h="331888">
                <a:moveTo>
                  <a:pt x="10212" y="0"/>
                </a:moveTo>
                <a:lnTo>
                  <a:pt x="58572" y="0"/>
                </a:lnTo>
                <a:cubicBezTo>
                  <a:pt x="64169" y="0"/>
                  <a:pt x="68735" y="4615"/>
                  <a:pt x="68784" y="10212"/>
                </a:cubicBezTo>
                <a:lnTo>
                  <a:pt x="68784" y="316963"/>
                </a:lnTo>
                <a:cubicBezTo>
                  <a:pt x="68784" y="330366"/>
                  <a:pt x="64955" y="331888"/>
                  <a:pt x="53908" y="331888"/>
                </a:cubicBezTo>
                <a:lnTo>
                  <a:pt x="14876" y="331888"/>
                </a:lnTo>
                <a:cubicBezTo>
                  <a:pt x="3879" y="331888"/>
                  <a:pt x="0" y="330366"/>
                  <a:pt x="0" y="316963"/>
                </a:cubicBezTo>
                <a:lnTo>
                  <a:pt x="0" y="10212"/>
                </a:lnTo>
                <a:cubicBezTo>
                  <a:pt x="0" y="4615"/>
                  <a:pt x="4615" y="0"/>
                  <a:pt x="10212"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2" name="Text Placeholder 51">
            <a:extLst>
              <a:ext uri="{FF2B5EF4-FFF2-40B4-BE49-F238E27FC236}">
                <a16:creationId xmlns:a16="http://schemas.microsoft.com/office/drawing/2014/main" id="{EBE6BE0D-E19E-49D9-B6CD-273CFE831FB5}"/>
              </a:ext>
            </a:extLst>
          </p:cNvPr>
          <p:cNvSpPr>
            <a:spLocks noGrp="1"/>
          </p:cNvSpPr>
          <p:nvPr>
            <p:ph type="body" sz="quarter" idx="21" hasCustomPrompt="1"/>
          </p:nvPr>
        </p:nvSpPr>
        <p:spPr>
          <a:xfrm>
            <a:off x="11527603" y="6180091"/>
            <a:ext cx="307244" cy="331888"/>
          </a:xfrm>
          <a:custGeom>
            <a:avLst/>
            <a:gdLst>
              <a:gd name="connsiteX0" fmla="*/ 10163 w 307244"/>
              <a:gd name="connsiteY0" fmla="*/ 0 h 331888"/>
              <a:gd name="connsiteX1" fmla="*/ 297032 w 307244"/>
              <a:gd name="connsiteY1" fmla="*/ 0 h 331888"/>
              <a:gd name="connsiteX2" fmla="*/ 307244 w 307244"/>
              <a:gd name="connsiteY2" fmla="*/ 10212 h 331888"/>
              <a:gd name="connsiteX3" fmla="*/ 307244 w 307244"/>
              <a:gd name="connsiteY3" fmla="*/ 37460 h 331888"/>
              <a:gd name="connsiteX4" fmla="*/ 297081 w 307244"/>
              <a:gd name="connsiteY4" fmla="*/ 47721 h 331888"/>
              <a:gd name="connsiteX5" fmla="*/ 198103 w 307244"/>
              <a:gd name="connsiteY5" fmla="*/ 47721 h 331888"/>
              <a:gd name="connsiteX6" fmla="*/ 187940 w 307244"/>
              <a:gd name="connsiteY6" fmla="*/ 57884 h 331888"/>
              <a:gd name="connsiteX7" fmla="*/ 187989 w 307244"/>
              <a:gd name="connsiteY7" fmla="*/ 316963 h 331888"/>
              <a:gd name="connsiteX8" fmla="*/ 173162 w 307244"/>
              <a:gd name="connsiteY8" fmla="*/ 331888 h 331888"/>
              <a:gd name="connsiteX9" fmla="*/ 134376 w 307244"/>
              <a:gd name="connsiteY9" fmla="*/ 331888 h 331888"/>
              <a:gd name="connsiteX10" fmla="*/ 119500 w 307244"/>
              <a:gd name="connsiteY10" fmla="*/ 316963 h 331888"/>
              <a:gd name="connsiteX11" fmla="*/ 119402 w 307244"/>
              <a:gd name="connsiteY11" fmla="*/ 57884 h 331888"/>
              <a:gd name="connsiteX12" fmla="*/ 109239 w 307244"/>
              <a:gd name="connsiteY12" fmla="*/ 47721 h 331888"/>
              <a:gd name="connsiteX13" fmla="*/ 10163 w 307244"/>
              <a:gd name="connsiteY13" fmla="*/ 47721 h 331888"/>
              <a:gd name="connsiteX14" fmla="*/ 0 w 307244"/>
              <a:gd name="connsiteY14" fmla="*/ 37460 h 331888"/>
              <a:gd name="connsiteX15" fmla="*/ 0 w 307244"/>
              <a:gd name="connsiteY15" fmla="*/ 10212 h 331888"/>
              <a:gd name="connsiteX16" fmla="*/ 10163 w 307244"/>
              <a:gd name="connsiteY16"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244" h="331888">
                <a:moveTo>
                  <a:pt x="10163" y="0"/>
                </a:moveTo>
                <a:lnTo>
                  <a:pt x="297032" y="0"/>
                </a:lnTo>
                <a:cubicBezTo>
                  <a:pt x="302677" y="0"/>
                  <a:pt x="307244" y="4615"/>
                  <a:pt x="307244" y="10212"/>
                </a:cubicBezTo>
                <a:lnTo>
                  <a:pt x="307244" y="37460"/>
                </a:lnTo>
                <a:cubicBezTo>
                  <a:pt x="307244" y="43057"/>
                  <a:pt x="302677" y="47721"/>
                  <a:pt x="297081" y="47721"/>
                </a:cubicBezTo>
                <a:lnTo>
                  <a:pt x="198103" y="47721"/>
                </a:lnTo>
                <a:cubicBezTo>
                  <a:pt x="192506" y="47721"/>
                  <a:pt x="187940" y="52287"/>
                  <a:pt x="187940" y="57884"/>
                </a:cubicBezTo>
                <a:lnTo>
                  <a:pt x="187989" y="316963"/>
                </a:lnTo>
                <a:cubicBezTo>
                  <a:pt x="187989" y="330366"/>
                  <a:pt x="184160" y="331888"/>
                  <a:pt x="173162" y="331888"/>
                </a:cubicBezTo>
                <a:lnTo>
                  <a:pt x="134376" y="331888"/>
                </a:lnTo>
                <a:cubicBezTo>
                  <a:pt x="123329" y="331888"/>
                  <a:pt x="119500" y="330366"/>
                  <a:pt x="119500" y="316963"/>
                </a:cubicBezTo>
                <a:lnTo>
                  <a:pt x="119402" y="57884"/>
                </a:lnTo>
                <a:cubicBezTo>
                  <a:pt x="119402" y="52287"/>
                  <a:pt x="114836" y="47721"/>
                  <a:pt x="109239" y="47721"/>
                </a:cubicBezTo>
                <a:lnTo>
                  <a:pt x="10163" y="47721"/>
                </a:lnTo>
                <a:cubicBezTo>
                  <a:pt x="4566" y="47721"/>
                  <a:pt x="0" y="43057"/>
                  <a:pt x="0" y="37460"/>
                </a:cubicBezTo>
                <a:lnTo>
                  <a:pt x="0" y="10212"/>
                </a:lnTo>
                <a:cubicBezTo>
                  <a:pt x="0" y="4615"/>
                  <a:pt x="4566" y="0"/>
                  <a:pt x="10163"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18" name="Text Placeholder 17">
            <a:extLst>
              <a:ext uri="{FF2B5EF4-FFF2-40B4-BE49-F238E27FC236}">
                <a16:creationId xmlns:a16="http://schemas.microsoft.com/office/drawing/2014/main" id="{91E873B6-1E1D-4BE7-93B9-5801AC27A693}"/>
              </a:ext>
            </a:extLst>
          </p:cNvPr>
          <p:cNvSpPr>
            <a:spLocks noGrp="1"/>
          </p:cNvSpPr>
          <p:nvPr>
            <p:ph type="body" sz="quarter" idx="17" hasCustomPrompt="1"/>
          </p:nvPr>
        </p:nvSpPr>
        <p:spPr>
          <a:xfrm>
            <a:off x="305855" y="-5137"/>
            <a:ext cx="2746888" cy="3639377"/>
          </a:xfrm>
          <a:custGeom>
            <a:avLst/>
            <a:gdLst>
              <a:gd name="connsiteX0" fmla="*/ 0 w 2746888"/>
              <a:gd name="connsiteY0" fmla="*/ 0 h 3639377"/>
              <a:gd name="connsiteX1" fmla="*/ 2746888 w 2746888"/>
              <a:gd name="connsiteY1" fmla="*/ 0 h 3639377"/>
              <a:gd name="connsiteX2" fmla="*/ 2746888 w 2746888"/>
              <a:gd name="connsiteY2" fmla="*/ 1691681 h 3639377"/>
              <a:gd name="connsiteX3" fmla="*/ 2746887 w 2746888"/>
              <a:gd name="connsiteY3" fmla="*/ 1691681 h 3639377"/>
              <a:gd name="connsiteX4" fmla="*/ 2746887 w 2746888"/>
              <a:gd name="connsiteY4" fmla="*/ 2154557 h 3639377"/>
              <a:gd name="connsiteX5" fmla="*/ 2744641 w 2746888"/>
              <a:gd name="connsiteY5" fmla="*/ 2266490 h 3639377"/>
              <a:gd name="connsiteX6" fmla="*/ 1575038 w 2746888"/>
              <a:gd name="connsiteY6" fmla="*/ 3630972 h 3639377"/>
              <a:gd name="connsiteX7" fmla="*/ 1396412 w 2746888"/>
              <a:gd name="connsiteY7" fmla="*/ 3639377 h 3639377"/>
              <a:gd name="connsiteX8" fmla="*/ 1227909 w 2746888"/>
              <a:gd name="connsiteY8" fmla="*/ 3639377 h 3639377"/>
              <a:gd name="connsiteX9" fmla="*/ 1055314 w 2746888"/>
              <a:gd name="connsiteY9" fmla="*/ 3633343 h 3639377"/>
              <a:gd name="connsiteX10" fmla="*/ 558153 w 2746888"/>
              <a:gd name="connsiteY10" fmla="*/ 3551306 h 3639377"/>
              <a:gd name="connsiteX11" fmla="*/ 433094 w 2746888"/>
              <a:gd name="connsiteY11" fmla="*/ 3510338 h 3639377"/>
              <a:gd name="connsiteX12" fmla="*/ 433094 w 2746888"/>
              <a:gd name="connsiteY12" fmla="*/ 3510782 h 3639377"/>
              <a:gd name="connsiteX13" fmla="*/ 436643 w 2746888"/>
              <a:gd name="connsiteY13" fmla="*/ 3512010 h 3639377"/>
              <a:gd name="connsiteX14" fmla="*/ 436643 w 2746888"/>
              <a:gd name="connsiteY14" fmla="*/ 3512985 h 3639377"/>
              <a:gd name="connsiteX15" fmla="*/ 427107 w 2746888"/>
              <a:gd name="connsiteY15" fmla="*/ 3509806 h 3639377"/>
              <a:gd name="connsiteX16" fmla="*/ 0 w 2746888"/>
              <a:gd name="connsiteY16" fmla="*/ 3091847 h 363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6888" h="3639377">
                <a:moveTo>
                  <a:pt x="0" y="0"/>
                </a:moveTo>
                <a:lnTo>
                  <a:pt x="2746888" y="0"/>
                </a:lnTo>
                <a:lnTo>
                  <a:pt x="2746888" y="1691681"/>
                </a:lnTo>
                <a:lnTo>
                  <a:pt x="2746887" y="1691681"/>
                </a:lnTo>
                <a:lnTo>
                  <a:pt x="2746887" y="2154557"/>
                </a:lnTo>
                <a:lnTo>
                  <a:pt x="2744641" y="2266490"/>
                </a:lnTo>
                <a:cubicBezTo>
                  <a:pt x="2726578" y="2807245"/>
                  <a:pt x="2591102" y="3530420"/>
                  <a:pt x="1575038" y="3630972"/>
                </a:cubicBezTo>
                <a:lnTo>
                  <a:pt x="1396412" y="3639377"/>
                </a:lnTo>
                <a:lnTo>
                  <a:pt x="1227909" y="3639377"/>
                </a:lnTo>
                <a:lnTo>
                  <a:pt x="1055314" y="3633343"/>
                </a:lnTo>
                <a:cubicBezTo>
                  <a:pt x="864346" y="3619473"/>
                  <a:pt x="698257" y="3590852"/>
                  <a:pt x="558153" y="3551306"/>
                </a:cubicBezTo>
                <a:lnTo>
                  <a:pt x="433094" y="3510338"/>
                </a:lnTo>
                <a:lnTo>
                  <a:pt x="433094" y="3510782"/>
                </a:lnTo>
                <a:lnTo>
                  <a:pt x="436643" y="3512010"/>
                </a:lnTo>
                <a:lnTo>
                  <a:pt x="436643" y="3512985"/>
                </a:lnTo>
                <a:lnTo>
                  <a:pt x="427107" y="3509806"/>
                </a:lnTo>
                <a:cubicBezTo>
                  <a:pt x="146658" y="3405675"/>
                  <a:pt x="0" y="3251701"/>
                  <a:pt x="0" y="3091847"/>
                </a:cubicBezTo>
                <a:close/>
              </a:path>
            </a:pathLst>
          </a:custGeom>
          <a:solidFill>
            <a:schemeClr val="accent1"/>
          </a:solidFill>
        </p:spPr>
        <p:txBody>
          <a:bodyPr wrap="square">
            <a:noAutofit/>
          </a:bodyPr>
          <a:lstStyle>
            <a:lvl1pPr marL="0" indent="0">
              <a:buNone/>
              <a:defRPr sz="133"/>
            </a:lvl1pPr>
          </a:lstStyle>
          <a:p>
            <a:pPr lvl="0"/>
            <a:r>
              <a:rPr lang="da-DK" dirty="0"/>
              <a:t>.</a:t>
            </a:r>
          </a:p>
        </p:txBody>
      </p:sp>
    </p:spTree>
    <p:extLst>
      <p:ext uri="{BB962C8B-B14F-4D97-AF65-F5344CB8AC3E}">
        <p14:creationId xmlns:p14="http://schemas.microsoft.com/office/powerpoint/2010/main" val="357206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ront D">
    <p:bg>
      <p:bgPr>
        <a:solidFill>
          <a:srgbClr val="7800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7379" y="3130062"/>
            <a:ext cx="3838075" cy="2067579"/>
          </a:xfrm>
        </p:spPr>
        <p:txBody>
          <a:bodyPr anchor="b"/>
          <a:lstStyle>
            <a:lvl1pPr algn="l">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3" name="Subtitle 2"/>
          <p:cNvSpPr>
            <a:spLocks noGrp="1"/>
          </p:cNvSpPr>
          <p:nvPr>
            <p:ph type="subTitle" idx="1" hasCustomPrompt="1"/>
          </p:nvPr>
        </p:nvSpPr>
        <p:spPr>
          <a:xfrm>
            <a:off x="1287380" y="5354052"/>
            <a:ext cx="3838075" cy="938464"/>
          </a:xfrm>
        </p:spPr>
        <p:txBody>
          <a:bodyPr/>
          <a:lstStyle>
            <a:lvl1pPr marL="0" indent="0" algn="l">
              <a:spcBef>
                <a:spcPts val="0"/>
              </a:spcBef>
              <a:buFont typeface="Arial" panose="020B0604020202020204" pitchFamily="34" charset="0"/>
              <a:buChar char="​"/>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dirty="0"/>
              <a:t>Click to add subtitle</a:t>
            </a:r>
          </a:p>
        </p:txBody>
      </p:sp>
      <p:sp>
        <p:nvSpPr>
          <p:cNvPr id="4" name="Date_GeneralDate"/>
          <p:cNvSpPr>
            <a:spLocks noGrp="1"/>
          </p:cNvSpPr>
          <p:nvPr>
            <p:ph type="dt" sz="half" idx="10"/>
          </p:nvPr>
        </p:nvSpPr>
        <p:spPr>
          <a:xfrm>
            <a:off x="0" y="6912000"/>
            <a:ext cx="0" cy="0"/>
          </a:xfrm>
          <a:prstGeom prst="rect">
            <a:avLst/>
          </a:prstGeom>
        </p:spPr>
        <p:txBody>
          <a:bodyPr/>
          <a:lstStyle>
            <a:lvl1pPr>
              <a:defRPr sz="133">
                <a:noFill/>
              </a:defRPr>
            </a:lvl1pPr>
          </a:lstStyle>
          <a:p>
            <a:endParaRPr lang="en-GB" dirty="0"/>
          </a:p>
        </p:txBody>
      </p:sp>
      <p:sp>
        <p:nvSpPr>
          <p:cNvPr id="5" name="FLD_PresentationTitle"/>
          <p:cNvSpPr>
            <a:spLocks noGrp="1"/>
          </p:cNvSpPr>
          <p:nvPr>
            <p:ph type="ftr" sz="quarter" idx="11"/>
          </p:nvPr>
        </p:nvSpPr>
        <p:spPr>
          <a:xfrm>
            <a:off x="0" y="6912000"/>
            <a:ext cx="0" cy="0"/>
          </a:xfrm>
        </p:spPr>
        <p:txBody>
          <a:bodyPr/>
          <a:lstStyle>
            <a:lvl1pPr>
              <a:defRPr sz="133">
                <a:noFill/>
              </a:defRPr>
            </a:lvl1pPr>
          </a:lstStyle>
          <a:p>
            <a:r>
              <a:rPr lang="en-GB"/>
              <a:t>Classification xxxx   Author xxxx   Approved by xxxx   Version xx</a:t>
            </a:r>
            <a:endParaRPr lang="en-GB"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11" name="Text Placeholder 10">
            <a:extLst>
              <a:ext uri="{FF2B5EF4-FFF2-40B4-BE49-F238E27FC236}">
                <a16:creationId xmlns:a16="http://schemas.microsoft.com/office/drawing/2014/main" id="{3958740A-EEBD-4F14-8F46-96B82059DAD8}"/>
              </a:ext>
            </a:extLst>
          </p:cNvPr>
          <p:cNvSpPr>
            <a:spLocks noGrp="1"/>
          </p:cNvSpPr>
          <p:nvPr>
            <p:ph type="body" sz="quarter" idx="14" hasCustomPrompt="1"/>
          </p:nvPr>
        </p:nvSpPr>
        <p:spPr>
          <a:xfrm>
            <a:off x="1287380" y="6400801"/>
            <a:ext cx="3838659" cy="204788"/>
          </a:xfrm>
        </p:spPr>
        <p:txBody>
          <a:bodyPr/>
          <a:lstStyle>
            <a:lvl1pPr marL="0" indent="0">
              <a:buNone/>
              <a:defRPr sz="1400">
                <a:solidFill>
                  <a:schemeClr val="bg1"/>
                </a:solidFill>
              </a:defRPr>
            </a:lvl1pPr>
          </a:lstStyle>
          <a:p>
            <a:pPr lvl="0"/>
            <a:r>
              <a:rPr lang="da-DK" dirty="0"/>
              <a:t>Date - </a:t>
            </a:r>
            <a:r>
              <a:rPr lang="da-DK" dirty="0" err="1"/>
              <a:t>classification</a:t>
            </a:r>
            <a:endParaRPr lang="da-DK" dirty="0"/>
          </a:p>
        </p:txBody>
      </p:sp>
      <p:sp>
        <p:nvSpPr>
          <p:cNvPr id="55" name="Text Placeholder 54">
            <a:extLst>
              <a:ext uri="{FF2B5EF4-FFF2-40B4-BE49-F238E27FC236}">
                <a16:creationId xmlns:a16="http://schemas.microsoft.com/office/drawing/2014/main" id="{35A78BA0-8BFB-44CE-9506-A1FAB62C7A0B}"/>
              </a:ext>
            </a:extLst>
          </p:cNvPr>
          <p:cNvSpPr>
            <a:spLocks noGrp="1"/>
          </p:cNvSpPr>
          <p:nvPr>
            <p:ph type="body" sz="quarter" idx="16" hasCustomPrompt="1"/>
          </p:nvPr>
        </p:nvSpPr>
        <p:spPr>
          <a:xfrm>
            <a:off x="10671910" y="6169535"/>
            <a:ext cx="314215" cy="342444"/>
          </a:xfrm>
          <a:custGeom>
            <a:avLst/>
            <a:gdLst>
              <a:gd name="connsiteX0" fmla="*/ 157844 w 314215"/>
              <a:gd name="connsiteY0" fmla="*/ 0 h 342444"/>
              <a:gd name="connsiteX1" fmla="*/ 313981 w 314215"/>
              <a:gd name="connsiteY1" fmla="*/ 89850 h 342444"/>
              <a:gd name="connsiteX2" fmla="*/ 314215 w 314215"/>
              <a:gd name="connsiteY2" fmla="*/ 93432 h 342444"/>
              <a:gd name="connsiteX3" fmla="*/ 314215 w 314215"/>
              <a:gd name="connsiteY3" fmla="*/ 337297 h 342444"/>
              <a:gd name="connsiteX4" fmla="*/ 307194 w 314215"/>
              <a:gd name="connsiteY4" fmla="*/ 342444 h 342444"/>
              <a:gd name="connsiteX5" fmla="*/ 264039 w 314215"/>
              <a:gd name="connsiteY5" fmla="*/ 342444 h 342444"/>
              <a:gd name="connsiteX6" fmla="*/ 246561 w 314215"/>
              <a:gd name="connsiteY6" fmla="*/ 326733 h 342444"/>
              <a:gd name="connsiteX7" fmla="*/ 246561 w 314215"/>
              <a:gd name="connsiteY7" fmla="*/ 138401 h 342444"/>
              <a:gd name="connsiteX8" fmla="*/ 154702 w 314215"/>
              <a:gd name="connsiteY8" fmla="*/ 34466 h 342444"/>
              <a:gd name="connsiteX9" fmla="*/ 69913 w 314215"/>
              <a:gd name="connsiteY9" fmla="*/ 69618 h 342444"/>
              <a:gd name="connsiteX10" fmla="*/ 69913 w 314215"/>
              <a:gd name="connsiteY10" fmla="*/ 326684 h 342444"/>
              <a:gd name="connsiteX11" fmla="*/ 53269 w 314215"/>
              <a:gd name="connsiteY11" fmla="*/ 342395 h 342444"/>
              <a:gd name="connsiteX12" fmla="*/ 14827 w 314215"/>
              <a:gd name="connsiteY12" fmla="*/ 342395 h 342444"/>
              <a:gd name="connsiteX13" fmla="*/ 0 w 314215"/>
              <a:gd name="connsiteY13" fmla="*/ 327469 h 342444"/>
              <a:gd name="connsiteX14" fmla="*/ 0 w 314215"/>
              <a:gd name="connsiteY14" fmla="*/ 51109 h 342444"/>
              <a:gd name="connsiteX15" fmla="*/ 35153 w 314215"/>
              <a:gd name="connsiteY15" fmla="*/ 18902 h 342444"/>
              <a:gd name="connsiteX16" fmla="*/ 157844 w 314215"/>
              <a:gd name="connsiteY16"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215" h="342444">
                <a:moveTo>
                  <a:pt x="157844" y="0"/>
                </a:moveTo>
                <a:cubicBezTo>
                  <a:pt x="276300" y="0"/>
                  <a:pt x="306357" y="46921"/>
                  <a:pt x="313981" y="89850"/>
                </a:cubicBezTo>
                <a:lnTo>
                  <a:pt x="314215" y="93432"/>
                </a:lnTo>
                <a:lnTo>
                  <a:pt x="314215" y="337297"/>
                </a:lnTo>
                <a:lnTo>
                  <a:pt x="307194" y="342444"/>
                </a:lnTo>
                <a:lnTo>
                  <a:pt x="264039" y="342444"/>
                </a:lnTo>
                <a:cubicBezTo>
                  <a:pt x="251470"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153" y="18902"/>
                </a:cubicBezTo>
                <a:cubicBezTo>
                  <a:pt x="57148" y="11734"/>
                  <a:pt x="98094"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4" name="Text Placeholder 53">
            <a:extLst>
              <a:ext uri="{FF2B5EF4-FFF2-40B4-BE49-F238E27FC236}">
                <a16:creationId xmlns:a16="http://schemas.microsoft.com/office/drawing/2014/main" id="{8BE10BC4-F616-4702-8265-CC2D1F2E0C32}"/>
              </a:ext>
            </a:extLst>
          </p:cNvPr>
          <p:cNvSpPr>
            <a:spLocks noGrp="1"/>
          </p:cNvSpPr>
          <p:nvPr>
            <p:ph type="body" sz="quarter" idx="19" hasCustomPrompt="1"/>
          </p:nvPr>
        </p:nvSpPr>
        <p:spPr>
          <a:xfrm>
            <a:off x="11045383" y="6169535"/>
            <a:ext cx="316621" cy="342444"/>
          </a:xfrm>
          <a:custGeom>
            <a:avLst/>
            <a:gdLst>
              <a:gd name="connsiteX0" fmla="*/ 157844 w 316621"/>
              <a:gd name="connsiteY0" fmla="*/ 0 h 342444"/>
              <a:gd name="connsiteX1" fmla="*/ 316621 w 316621"/>
              <a:gd name="connsiteY1" fmla="*/ 129564 h 342444"/>
              <a:gd name="connsiteX2" fmla="*/ 316621 w 316621"/>
              <a:gd name="connsiteY2" fmla="*/ 326684 h 342444"/>
              <a:gd name="connsiteX3" fmla="*/ 307194 w 316621"/>
              <a:gd name="connsiteY3" fmla="*/ 342444 h 342444"/>
              <a:gd name="connsiteX4" fmla="*/ 263990 w 316621"/>
              <a:gd name="connsiteY4" fmla="*/ 342444 h 342444"/>
              <a:gd name="connsiteX5" fmla="*/ 246561 w 316621"/>
              <a:gd name="connsiteY5" fmla="*/ 326733 h 342444"/>
              <a:gd name="connsiteX6" fmla="*/ 246561 w 316621"/>
              <a:gd name="connsiteY6" fmla="*/ 138401 h 342444"/>
              <a:gd name="connsiteX7" fmla="*/ 154702 w 316621"/>
              <a:gd name="connsiteY7" fmla="*/ 34466 h 342444"/>
              <a:gd name="connsiteX8" fmla="*/ 69913 w 316621"/>
              <a:gd name="connsiteY8" fmla="*/ 69618 h 342444"/>
              <a:gd name="connsiteX9" fmla="*/ 69913 w 316621"/>
              <a:gd name="connsiteY9" fmla="*/ 326684 h 342444"/>
              <a:gd name="connsiteX10" fmla="*/ 53269 w 316621"/>
              <a:gd name="connsiteY10" fmla="*/ 342395 h 342444"/>
              <a:gd name="connsiteX11" fmla="*/ 14827 w 316621"/>
              <a:gd name="connsiteY11" fmla="*/ 342395 h 342444"/>
              <a:gd name="connsiteX12" fmla="*/ 0 w 316621"/>
              <a:gd name="connsiteY12" fmla="*/ 327469 h 342444"/>
              <a:gd name="connsiteX13" fmla="*/ 0 w 316621"/>
              <a:gd name="connsiteY13" fmla="*/ 51109 h 342444"/>
              <a:gd name="connsiteX14" fmla="*/ 35202 w 316621"/>
              <a:gd name="connsiteY14" fmla="*/ 18902 h 342444"/>
              <a:gd name="connsiteX15" fmla="*/ 157844 w 316621"/>
              <a:gd name="connsiteY15"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621" h="342444">
                <a:moveTo>
                  <a:pt x="157844" y="0"/>
                </a:moveTo>
                <a:cubicBezTo>
                  <a:pt x="315835" y="0"/>
                  <a:pt x="316621" y="83414"/>
                  <a:pt x="316621" y="129564"/>
                </a:cubicBezTo>
                <a:lnTo>
                  <a:pt x="316621" y="326684"/>
                </a:lnTo>
                <a:cubicBezTo>
                  <a:pt x="316621" y="333754"/>
                  <a:pt x="315835" y="340921"/>
                  <a:pt x="307194" y="342444"/>
                </a:cubicBezTo>
                <a:lnTo>
                  <a:pt x="263990" y="342444"/>
                </a:lnTo>
                <a:cubicBezTo>
                  <a:pt x="251421"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202" y="18902"/>
                </a:cubicBezTo>
                <a:cubicBezTo>
                  <a:pt x="57197" y="11734"/>
                  <a:pt x="98143"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3" name="Text Placeholder 52">
            <a:extLst>
              <a:ext uri="{FF2B5EF4-FFF2-40B4-BE49-F238E27FC236}">
                <a16:creationId xmlns:a16="http://schemas.microsoft.com/office/drawing/2014/main" id="{1A9E2E1C-9C76-40B1-9601-42DBD202B2BD}"/>
              </a:ext>
            </a:extLst>
          </p:cNvPr>
          <p:cNvSpPr>
            <a:spLocks noGrp="1"/>
          </p:cNvSpPr>
          <p:nvPr>
            <p:ph type="body" sz="quarter" idx="20" hasCustomPrompt="1"/>
          </p:nvPr>
        </p:nvSpPr>
        <p:spPr>
          <a:xfrm>
            <a:off x="11418855" y="6180091"/>
            <a:ext cx="68784" cy="331888"/>
          </a:xfrm>
          <a:custGeom>
            <a:avLst/>
            <a:gdLst>
              <a:gd name="connsiteX0" fmla="*/ 10212 w 68784"/>
              <a:gd name="connsiteY0" fmla="*/ 0 h 331888"/>
              <a:gd name="connsiteX1" fmla="*/ 58572 w 68784"/>
              <a:gd name="connsiteY1" fmla="*/ 0 h 331888"/>
              <a:gd name="connsiteX2" fmla="*/ 68784 w 68784"/>
              <a:gd name="connsiteY2" fmla="*/ 10212 h 331888"/>
              <a:gd name="connsiteX3" fmla="*/ 68784 w 68784"/>
              <a:gd name="connsiteY3" fmla="*/ 316963 h 331888"/>
              <a:gd name="connsiteX4" fmla="*/ 53908 w 68784"/>
              <a:gd name="connsiteY4" fmla="*/ 331888 h 331888"/>
              <a:gd name="connsiteX5" fmla="*/ 14876 w 68784"/>
              <a:gd name="connsiteY5" fmla="*/ 331888 h 331888"/>
              <a:gd name="connsiteX6" fmla="*/ 0 w 68784"/>
              <a:gd name="connsiteY6" fmla="*/ 316963 h 331888"/>
              <a:gd name="connsiteX7" fmla="*/ 0 w 68784"/>
              <a:gd name="connsiteY7" fmla="*/ 10212 h 331888"/>
              <a:gd name="connsiteX8" fmla="*/ 10212 w 68784"/>
              <a:gd name="connsiteY8"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84" h="331888">
                <a:moveTo>
                  <a:pt x="10212" y="0"/>
                </a:moveTo>
                <a:lnTo>
                  <a:pt x="58572" y="0"/>
                </a:lnTo>
                <a:cubicBezTo>
                  <a:pt x="64169" y="0"/>
                  <a:pt x="68735" y="4615"/>
                  <a:pt x="68784" y="10212"/>
                </a:cubicBezTo>
                <a:lnTo>
                  <a:pt x="68784" y="316963"/>
                </a:lnTo>
                <a:cubicBezTo>
                  <a:pt x="68784" y="330366"/>
                  <a:pt x="64955" y="331888"/>
                  <a:pt x="53908" y="331888"/>
                </a:cubicBezTo>
                <a:lnTo>
                  <a:pt x="14876" y="331888"/>
                </a:lnTo>
                <a:cubicBezTo>
                  <a:pt x="3879" y="331888"/>
                  <a:pt x="0" y="330366"/>
                  <a:pt x="0" y="316963"/>
                </a:cubicBezTo>
                <a:lnTo>
                  <a:pt x="0" y="10212"/>
                </a:lnTo>
                <a:cubicBezTo>
                  <a:pt x="0" y="4615"/>
                  <a:pt x="4615" y="0"/>
                  <a:pt x="10212"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2" name="Text Placeholder 51">
            <a:extLst>
              <a:ext uri="{FF2B5EF4-FFF2-40B4-BE49-F238E27FC236}">
                <a16:creationId xmlns:a16="http://schemas.microsoft.com/office/drawing/2014/main" id="{EBE6BE0D-E19E-49D9-B6CD-273CFE831FB5}"/>
              </a:ext>
            </a:extLst>
          </p:cNvPr>
          <p:cNvSpPr>
            <a:spLocks noGrp="1"/>
          </p:cNvSpPr>
          <p:nvPr>
            <p:ph type="body" sz="quarter" idx="21" hasCustomPrompt="1"/>
          </p:nvPr>
        </p:nvSpPr>
        <p:spPr>
          <a:xfrm>
            <a:off x="11527603" y="6180091"/>
            <a:ext cx="307244" cy="331888"/>
          </a:xfrm>
          <a:custGeom>
            <a:avLst/>
            <a:gdLst>
              <a:gd name="connsiteX0" fmla="*/ 10163 w 307244"/>
              <a:gd name="connsiteY0" fmla="*/ 0 h 331888"/>
              <a:gd name="connsiteX1" fmla="*/ 297032 w 307244"/>
              <a:gd name="connsiteY1" fmla="*/ 0 h 331888"/>
              <a:gd name="connsiteX2" fmla="*/ 307244 w 307244"/>
              <a:gd name="connsiteY2" fmla="*/ 10212 h 331888"/>
              <a:gd name="connsiteX3" fmla="*/ 307244 w 307244"/>
              <a:gd name="connsiteY3" fmla="*/ 37460 h 331888"/>
              <a:gd name="connsiteX4" fmla="*/ 297081 w 307244"/>
              <a:gd name="connsiteY4" fmla="*/ 47721 h 331888"/>
              <a:gd name="connsiteX5" fmla="*/ 198103 w 307244"/>
              <a:gd name="connsiteY5" fmla="*/ 47721 h 331888"/>
              <a:gd name="connsiteX6" fmla="*/ 187940 w 307244"/>
              <a:gd name="connsiteY6" fmla="*/ 57884 h 331888"/>
              <a:gd name="connsiteX7" fmla="*/ 187989 w 307244"/>
              <a:gd name="connsiteY7" fmla="*/ 316963 h 331888"/>
              <a:gd name="connsiteX8" fmla="*/ 173162 w 307244"/>
              <a:gd name="connsiteY8" fmla="*/ 331888 h 331888"/>
              <a:gd name="connsiteX9" fmla="*/ 134376 w 307244"/>
              <a:gd name="connsiteY9" fmla="*/ 331888 h 331888"/>
              <a:gd name="connsiteX10" fmla="*/ 119500 w 307244"/>
              <a:gd name="connsiteY10" fmla="*/ 316963 h 331888"/>
              <a:gd name="connsiteX11" fmla="*/ 119402 w 307244"/>
              <a:gd name="connsiteY11" fmla="*/ 57884 h 331888"/>
              <a:gd name="connsiteX12" fmla="*/ 109239 w 307244"/>
              <a:gd name="connsiteY12" fmla="*/ 47721 h 331888"/>
              <a:gd name="connsiteX13" fmla="*/ 10163 w 307244"/>
              <a:gd name="connsiteY13" fmla="*/ 47721 h 331888"/>
              <a:gd name="connsiteX14" fmla="*/ 0 w 307244"/>
              <a:gd name="connsiteY14" fmla="*/ 37460 h 331888"/>
              <a:gd name="connsiteX15" fmla="*/ 0 w 307244"/>
              <a:gd name="connsiteY15" fmla="*/ 10212 h 331888"/>
              <a:gd name="connsiteX16" fmla="*/ 10163 w 307244"/>
              <a:gd name="connsiteY16"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244" h="331888">
                <a:moveTo>
                  <a:pt x="10163" y="0"/>
                </a:moveTo>
                <a:lnTo>
                  <a:pt x="297032" y="0"/>
                </a:lnTo>
                <a:cubicBezTo>
                  <a:pt x="302677" y="0"/>
                  <a:pt x="307244" y="4615"/>
                  <a:pt x="307244" y="10212"/>
                </a:cubicBezTo>
                <a:lnTo>
                  <a:pt x="307244" y="37460"/>
                </a:lnTo>
                <a:cubicBezTo>
                  <a:pt x="307244" y="43057"/>
                  <a:pt x="302677" y="47721"/>
                  <a:pt x="297081" y="47721"/>
                </a:cubicBezTo>
                <a:lnTo>
                  <a:pt x="198103" y="47721"/>
                </a:lnTo>
                <a:cubicBezTo>
                  <a:pt x="192506" y="47721"/>
                  <a:pt x="187940" y="52287"/>
                  <a:pt x="187940" y="57884"/>
                </a:cubicBezTo>
                <a:lnTo>
                  <a:pt x="187989" y="316963"/>
                </a:lnTo>
                <a:cubicBezTo>
                  <a:pt x="187989" y="330366"/>
                  <a:pt x="184160" y="331888"/>
                  <a:pt x="173162" y="331888"/>
                </a:cubicBezTo>
                <a:lnTo>
                  <a:pt x="134376" y="331888"/>
                </a:lnTo>
                <a:cubicBezTo>
                  <a:pt x="123329" y="331888"/>
                  <a:pt x="119500" y="330366"/>
                  <a:pt x="119500" y="316963"/>
                </a:cubicBezTo>
                <a:lnTo>
                  <a:pt x="119402" y="57884"/>
                </a:lnTo>
                <a:cubicBezTo>
                  <a:pt x="119402" y="52287"/>
                  <a:pt x="114836" y="47721"/>
                  <a:pt x="109239" y="47721"/>
                </a:cubicBezTo>
                <a:lnTo>
                  <a:pt x="10163" y="47721"/>
                </a:lnTo>
                <a:cubicBezTo>
                  <a:pt x="4566" y="47721"/>
                  <a:pt x="0" y="43057"/>
                  <a:pt x="0" y="37460"/>
                </a:cubicBezTo>
                <a:lnTo>
                  <a:pt x="0" y="10212"/>
                </a:lnTo>
                <a:cubicBezTo>
                  <a:pt x="0" y="4615"/>
                  <a:pt x="4566" y="0"/>
                  <a:pt x="10163" y="0"/>
                </a:cubicBezTo>
                <a:close/>
              </a:path>
            </a:pathLst>
          </a:custGeom>
          <a:solidFill>
            <a:schemeClr val="bg1"/>
          </a:solidFill>
        </p:spPr>
        <p:txBody>
          <a:bodyPr wrap="square">
            <a:noAutofit/>
          </a:bodyPr>
          <a:lstStyle>
            <a:lvl1pPr marL="0" indent="0">
              <a:buNone/>
              <a:defRPr sz="133"/>
            </a:lvl1pPr>
          </a:lstStyle>
          <a:p>
            <a:pPr lvl="0"/>
            <a:r>
              <a:rPr lang="da-DK" dirty="0"/>
              <a:t>.</a:t>
            </a:r>
          </a:p>
        </p:txBody>
      </p:sp>
    </p:spTree>
    <p:extLst>
      <p:ext uri="{BB962C8B-B14F-4D97-AF65-F5344CB8AC3E}">
        <p14:creationId xmlns:p14="http://schemas.microsoft.com/office/powerpoint/2010/main" val="1939967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9EF4645-24D8-45ED-90FA-CE6847322A81}"/>
              </a:ext>
            </a:extLst>
          </p:cNvPr>
          <p:cNvSpPr>
            <a:spLocks noGrp="1"/>
          </p:cNvSpPr>
          <p:nvPr>
            <p:ph type="pic" sz="quarter" idx="28" hasCustomPrompt="1"/>
          </p:nvPr>
        </p:nvSpPr>
        <p:spPr>
          <a:xfrm>
            <a:off x="7868976" y="1779680"/>
            <a:ext cx="4366027" cy="5106937"/>
          </a:xfrm>
          <a:custGeom>
            <a:avLst/>
            <a:gdLst>
              <a:gd name="connsiteX0" fmla="*/ 2475398 w 4181427"/>
              <a:gd name="connsiteY0" fmla="*/ 0 h 4891011"/>
              <a:gd name="connsiteX1" fmla="*/ 2492173 w 4181427"/>
              <a:gd name="connsiteY1" fmla="*/ 0 h 4891011"/>
              <a:gd name="connsiteX2" fmla="*/ 2708017 w 4181427"/>
              <a:gd name="connsiteY2" fmla="*/ 3620 h 4891011"/>
              <a:gd name="connsiteX3" fmla="*/ 4130569 w 4181427"/>
              <a:gd name="connsiteY3" fmla="*/ 309701 h 4891011"/>
              <a:gd name="connsiteX4" fmla="*/ 4181427 w 4181427"/>
              <a:gd name="connsiteY4" fmla="*/ 337964 h 4891011"/>
              <a:gd name="connsiteX5" fmla="*/ 4181427 w 4181427"/>
              <a:gd name="connsiteY5" fmla="*/ 4891011 h 4891011"/>
              <a:gd name="connsiteX6" fmla="*/ 0 w 4181427"/>
              <a:gd name="connsiteY6" fmla="*/ 4891011 h 4891011"/>
              <a:gd name="connsiteX7" fmla="*/ 0 w 4181427"/>
              <a:gd name="connsiteY7" fmla="*/ 803510 h 4891011"/>
              <a:gd name="connsiteX8" fmla="*/ 6570 w 4181427"/>
              <a:gd name="connsiteY8" fmla="*/ 726580 h 4891011"/>
              <a:gd name="connsiteX9" fmla="*/ 553121 w 4181427"/>
              <a:gd name="connsiteY9" fmla="*/ 297245 h 4891011"/>
              <a:gd name="connsiteX10" fmla="*/ 2143723 w 4181427"/>
              <a:gd name="connsiteY10" fmla="*/ 8001 h 489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1427" h="4891011">
                <a:moveTo>
                  <a:pt x="2475398" y="0"/>
                </a:moveTo>
                <a:lnTo>
                  <a:pt x="2492173" y="0"/>
                </a:lnTo>
                <a:lnTo>
                  <a:pt x="2708017" y="3620"/>
                </a:lnTo>
                <a:cubicBezTo>
                  <a:pt x="3343456" y="25456"/>
                  <a:pt x="3801048" y="140281"/>
                  <a:pt x="4130569" y="309701"/>
                </a:cubicBezTo>
                <a:lnTo>
                  <a:pt x="4181427" y="337964"/>
                </a:lnTo>
                <a:lnTo>
                  <a:pt x="4181427" y="4891011"/>
                </a:lnTo>
                <a:lnTo>
                  <a:pt x="0" y="4891011"/>
                </a:lnTo>
                <a:lnTo>
                  <a:pt x="0" y="803510"/>
                </a:lnTo>
                <a:lnTo>
                  <a:pt x="6570" y="726580"/>
                </a:lnTo>
                <a:cubicBezTo>
                  <a:pt x="37923" y="552445"/>
                  <a:pt x="186265" y="415240"/>
                  <a:pt x="553121" y="297245"/>
                </a:cubicBezTo>
                <a:cubicBezTo>
                  <a:pt x="855847" y="198838"/>
                  <a:pt x="1386209" y="44938"/>
                  <a:pt x="2143723" y="8001"/>
                </a:cubicBezTo>
                <a:close/>
              </a:path>
            </a:pathLst>
          </a:custGeom>
          <a:solidFill>
            <a:schemeClr val="bg2">
              <a:lumMod val="95000"/>
            </a:schemeClr>
          </a:solidFill>
        </p:spPr>
        <p:txBody>
          <a:bodyPr wrap="square" bIns="576000" anchor="ctr">
            <a:noAutofit/>
          </a:bodyPr>
          <a:lstStyle>
            <a:lvl1pPr marL="0" indent="0" algn="ctr">
              <a:buNone/>
              <a:defRPr sz="1600"/>
            </a:lvl1pPr>
          </a:lstStyle>
          <a:p>
            <a:r>
              <a:rPr lang="en-GB" dirty="0"/>
              <a:t>Click on the icon </a:t>
            </a:r>
            <a:br>
              <a:rPr lang="en-GB" dirty="0"/>
            </a:br>
            <a:r>
              <a:rPr lang="en-GB" dirty="0"/>
              <a:t>to insert picture</a:t>
            </a:r>
          </a:p>
        </p:txBody>
      </p:sp>
      <p:sp>
        <p:nvSpPr>
          <p:cNvPr id="22" name="Text Placeholder 21">
            <a:extLst>
              <a:ext uri="{FF2B5EF4-FFF2-40B4-BE49-F238E27FC236}">
                <a16:creationId xmlns:a16="http://schemas.microsoft.com/office/drawing/2014/main" id="{2FCB2892-A50C-4DB9-99E2-E6AA1C8FD6CF}"/>
              </a:ext>
            </a:extLst>
          </p:cNvPr>
          <p:cNvSpPr>
            <a:spLocks noGrp="1"/>
          </p:cNvSpPr>
          <p:nvPr>
            <p:ph type="body" sz="quarter" idx="29" hasCustomPrompt="1"/>
          </p:nvPr>
        </p:nvSpPr>
        <p:spPr>
          <a:xfrm>
            <a:off x="6969195" y="0"/>
            <a:ext cx="3060183" cy="3906656"/>
          </a:xfrm>
          <a:custGeom>
            <a:avLst/>
            <a:gdLst>
              <a:gd name="connsiteX0" fmla="*/ 0 w 3060182"/>
              <a:gd name="connsiteY0" fmla="*/ 0 h 3906656"/>
              <a:gd name="connsiteX1" fmla="*/ 3060182 w 3060182"/>
              <a:gd name="connsiteY1" fmla="*/ 0 h 3906656"/>
              <a:gd name="connsiteX2" fmla="*/ 3060182 w 3060182"/>
              <a:gd name="connsiteY2" fmla="*/ 1775353 h 3906656"/>
              <a:gd name="connsiteX3" fmla="*/ 3060181 w 3060182"/>
              <a:gd name="connsiteY3" fmla="*/ 1775353 h 3906656"/>
              <a:gd name="connsiteX4" fmla="*/ 3060181 w 3060182"/>
              <a:gd name="connsiteY4" fmla="*/ 1793450 h 3906656"/>
              <a:gd name="connsiteX5" fmla="*/ 2852654 w 3060182"/>
              <a:gd name="connsiteY5" fmla="*/ 1807869 h 3906656"/>
              <a:gd name="connsiteX6" fmla="*/ 1477321 w 3060182"/>
              <a:gd name="connsiteY6" fmla="*/ 2090047 h 3906656"/>
              <a:gd name="connsiteX7" fmla="*/ 906641 w 3060182"/>
              <a:gd name="connsiteY7" fmla="*/ 2538336 h 3906656"/>
              <a:gd name="connsiteX8" fmla="*/ 899781 w 3060182"/>
              <a:gd name="connsiteY8" fmla="*/ 2618662 h 3906656"/>
              <a:gd name="connsiteX9" fmla="*/ 899781 w 3060182"/>
              <a:gd name="connsiteY9" fmla="*/ 3906656 h 3906656"/>
              <a:gd name="connsiteX10" fmla="*/ 877496 w 3060182"/>
              <a:gd name="connsiteY10" fmla="*/ 3903500 h 3906656"/>
              <a:gd name="connsiteX11" fmla="*/ 621813 w 3060182"/>
              <a:gd name="connsiteY11" fmla="*/ 3847076 h 3906656"/>
              <a:gd name="connsiteX12" fmla="*/ 482490 w 3060182"/>
              <a:gd name="connsiteY12" fmla="*/ 3801436 h 3906656"/>
              <a:gd name="connsiteX13" fmla="*/ 482490 w 3060182"/>
              <a:gd name="connsiteY13" fmla="*/ 3801930 h 3906656"/>
              <a:gd name="connsiteX14" fmla="*/ 486444 w 3060182"/>
              <a:gd name="connsiteY14" fmla="*/ 3803298 h 3906656"/>
              <a:gd name="connsiteX15" fmla="*/ 486444 w 3060182"/>
              <a:gd name="connsiteY15" fmla="*/ 3804385 h 3906656"/>
              <a:gd name="connsiteX16" fmla="*/ 475821 w 3060182"/>
              <a:gd name="connsiteY16" fmla="*/ 3800843 h 3906656"/>
              <a:gd name="connsiteX17" fmla="*/ 0 w 3060182"/>
              <a:gd name="connsiteY17" fmla="*/ 3335214 h 390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0182" h="3906656">
                <a:moveTo>
                  <a:pt x="0" y="0"/>
                </a:moveTo>
                <a:lnTo>
                  <a:pt x="3060182" y="0"/>
                </a:lnTo>
                <a:lnTo>
                  <a:pt x="3060182" y="1775353"/>
                </a:lnTo>
                <a:lnTo>
                  <a:pt x="3060181" y="1775353"/>
                </a:lnTo>
                <a:lnTo>
                  <a:pt x="3060181" y="1793450"/>
                </a:lnTo>
                <a:lnTo>
                  <a:pt x="2852654" y="1807869"/>
                </a:lnTo>
                <a:cubicBezTo>
                  <a:pt x="2212458" y="1865869"/>
                  <a:pt x="1753901" y="2000139"/>
                  <a:pt x="1477321" y="2090047"/>
                </a:cubicBezTo>
                <a:cubicBezTo>
                  <a:pt x="1094269" y="2213251"/>
                  <a:pt x="939378" y="2356513"/>
                  <a:pt x="906641" y="2538336"/>
                </a:cubicBezTo>
                <a:lnTo>
                  <a:pt x="899781" y="2618662"/>
                </a:lnTo>
                <a:lnTo>
                  <a:pt x="899781" y="3906656"/>
                </a:lnTo>
                <a:lnTo>
                  <a:pt x="877496" y="3903500"/>
                </a:lnTo>
                <a:cubicBezTo>
                  <a:pt x="785134" y="3888090"/>
                  <a:pt x="699855" y="3869105"/>
                  <a:pt x="621813" y="3847076"/>
                </a:cubicBezTo>
                <a:lnTo>
                  <a:pt x="482490" y="3801436"/>
                </a:lnTo>
                <a:lnTo>
                  <a:pt x="482490" y="3801930"/>
                </a:lnTo>
                <a:lnTo>
                  <a:pt x="486444" y="3803298"/>
                </a:lnTo>
                <a:lnTo>
                  <a:pt x="486444" y="3804385"/>
                </a:lnTo>
                <a:lnTo>
                  <a:pt x="475821" y="3800843"/>
                </a:lnTo>
                <a:cubicBezTo>
                  <a:pt x="163385" y="3684835"/>
                  <a:pt x="0" y="3513300"/>
                  <a:pt x="0" y="3335214"/>
                </a:cubicBezTo>
                <a:close/>
              </a:path>
            </a:pathLst>
          </a:custGeom>
          <a:solidFill>
            <a:schemeClr val="accent1"/>
          </a:solidFill>
        </p:spPr>
        <p:txBody>
          <a:bodyPr wrap="square">
            <a:noAutofit/>
          </a:bodyPr>
          <a:lstStyle>
            <a:lvl1pPr marL="0" indent="0">
              <a:buNone/>
              <a:defRPr sz="133"/>
            </a:lvl1pPr>
          </a:lstStyle>
          <a:p>
            <a:pPr lvl="0"/>
            <a:r>
              <a:rPr lang="da-DK" dirty="0"/>
              <a:t>.</a:t>
            </a:r>
          </a:p>
        </p:txBody>
      </p:sp>
      <p:sp>
        <p:nvSpPr>
          <p:cNvPr id="2" name="Title 1"/>
          <p:cNvSpPr>
            <a:spLocks noGrp="1"/>
          </p:cNvSpPr>
          <p:nvPr>
            <p:ph type="ctrTitle" hasCustomPrompt="1"/>
          </p:nvPr>
        </p:nvSpPr>
        <p:spPr>
          <a:xfrm>
            <a:off x="1260000" y="990001"/>
            <a:ext cx="4836000" cy="513947"/>
          </a:xfrm>
        </p:spPr>
        <p:txBody>
          <a:bodyPr anchor="t"/>
          <a:lstStyle>
            <a:lvl1pPr algn="l">
              <a:defRPr sz="2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agenda title</a:t>
            </a:r>
          </a:p>
        </p:txBody>
      </p:sp>
      <p:sp>
        <p:nvSpPr>
          <p:cNvPr id="34" name="Text Placeholder 33">
            <a:extLst>
              <a:ext uri="{FF2B5EF4-FFF2-40B4-BE49-F238E27FC236}">
                <a16:creationId xmlns:a16="http://schemas.microsoft.com/office/drawing/2014/main" id="{AE9F5956-64F8-4CBA-80A9-5AB13829D3E2}"/>
              </a:ext>
            </a:extLst>
          </p:cNvPr>
          <p:cNvSpPr>
            <a:spLocks noGrp="1"/>
          </p:cNvSpPr>
          <p:nvPr>
            <p:ph type="body" sz="quarter" idx="24" hasCustomPrompt="1"/>
          </p:nvPr>
        </p:nvSpPr>
        <p:spPr>
          <a:xfrm>
            <a:off x="1260000" y="1564106"/>
            <a:ext cx="4836000" cy="4753892"/>
          </a:xfrm>
        </p:spPr>
        <p:txBody>
          <a:bodyPr/>
          <a:lstStyle>
            <a:lvl1pPr>
              <a:defRPr/>
            </a:lvl1pPr>
          </a:lstStyle>
          <a:p>
            <a:pPr lvl="0"/>
            <a:r>
              <a:rPr lang="en-US" dirty="0"/>
              <a:t>Click to add agenda point</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5" name="Text Placeholder 54">
            <a:extLst>
              <a:ext uri="{FF2B5EF4-FFF2-40B4-BE49-F238E27FC236}">
                <a16:creationId xmlns:a16="http://schemas.microsoft.com/office/drawing/2014/main" id="{35A78BA0-8BFB-44CE-9506-A1FAB62C7A0B}"/>
              </a:ext>
            </a:extLst>
          </p:cNvPr>
          <p:cNvSpPr>
            <a:spLocks noGrp="1"/>
          </p:cNvSpPr>
          <p:nvPr>
            <p:ph type="body" sz="quarter" idx="16" hasCustomPrompt="1"/>
          </p:nvPr>
        </p:nvSpPr>
        <p:spPr>
          <a:xfrm>
            <a:off x="11108951" y="6297619"/>
            <a:ext cx="195669" cy="213248"/>
          </a:xfrm>
          <a:custGeom>
            <a:avLst/>
            <a:gdLst>
              <a:gd name="connsiteX0" fmla="*/ 157844 w 314215"/>
              <a:gd name="connsiteY0" fmla="*/ 0 h 342444"/>
              <a:gd name="connsiteX1" fmla="*/ 313981 w 314215"/>
              <a:gd name="connsiteY1" fmla="*/ 89850 h 342444"/>
              <a:gd name="connsiteX2" fmla="*/ 314215 w 314215"/>
              <a:gd name="connsiteY2" fmla="*/ 93432 h 342444"/>
              <a:gd name="connsiteX3" fmla="*/ 314215 w 314215"/>
              <a:gd name="connsiteY3" fmla="*/ 337297 h 342444"/>
              <a:gd name="connsiteX4" fmla="*/ 307194 w 314215"/>
              <a:gd name="connsiteY4" fmla="*/ 342444 h 342444"/>
              <a:gd name="connsiteX5" fmla="*/ 264039 w 314215"/>
              <a:gd name="connsiteY5" fmla="*/ 342444 h 342444"/>
              <a:gd name="connsiteX6" fmla="*/ 246561 w 314215"/>
              <a:gd name="connsiteY6" fmla="*/ 326733 h 342444"/>
              <a:gd name="connsiteX7" fmla="*/ 246561 w 314215"/>
              <a:gd name="connsiteY7" fmla="*/ 138401 h 342444"/>
              <a:gd name="connsiteX8" fmla="*/ 154702 w 314215"/>
              <a:gd name="connsiteY8" fmla="*/ 34466 h 342444"/>
              <a:gd name="connsiteX9" fmla="*/ 69913 w 314215"/>
              <a:gd name="connsiteY9" fmla="*/ 69618 h 342444"/>
              <a:gd name="connsiteX10" fmla="*/ 69913 w 314215"/>
              <a:gd name="connsiteY10" fmla="*/ 326684 h 342444"/>
              <a:gd name="connsiteX11" fmla="*/ 53269 w 314215"/>
              <a:gd name="connsiteY11" fmla="*/ 342395 h 342444"/>
              <a:gd name="connsiteX12" fmla="*/ 14827 w 314215"/>
              <a:gd name="connsiteY12" fmla="*/ 342395 h 342444"/>
              <a:gd name="connsiteX13" fmla="*/ 0 w 314215"/>
              <a:gd name="connsiteY13" fmla="*/ 327469 h 342444"/>
              <a:gd name="connsiteX14" fmla="*/ 0 w 314215"/>
              <a:gd name="connsiteY14" fmla="*/ 51109 h 342444"/>
              <a:gd name="connsiteX15" fmla="*/ 35153 w 314215"/>
              <a:gd name="connsiteY15" fmla="*/ 18902 h 342444"/>
              <a:gd name="connsiteX16" fmla="*/ 157844 w 314215"/>
              <a:gd name="connsiteY16"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215" h="342444">
                <a:moveTo>
                  <a:pt x="157844" y="0"/>
                </a:moveTo>
                <a:cubicBezTo>
                  <a:pt x="276300" y="0"/>
                  <a:pt x="306357" y="46921"/>
                  <a:pt x="313981" y="89850"/>
                </a:cubicBezTo>
                <a:lnTo>
                  <a:pt x="314215" y="93432"/>
                </a:lnTo>
                <a:lnTo>
                  <a:pt x="314215" y="337297"/>
                </a:lnTo>
                <a:lnTo>
                  <a:pt x="307194" y="342444"/>
                </a:lnTo>
                <a:lnTo>
                  <a:pt x="264039" y="342444"/>
                </a:lnTo>
                <a:cubicBezTo>
                  <a:pt x="251470"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153" y="18902"/>
                </a:cubicBezTo>
                <a:cubicBezTo>
                  <a:pt x="57148" y="11734"/>
                  <a:pt x="98094"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4" name="Text Placeholder 53">
            <a:extLst>
              <a:ext uri="{FF2B5EF4-FFF2-40B4-BE49-F238E27FC236}">
                <a16:creationId xmlns:a16="http://schemas.microsoft.com/office/drawing/2014/main" id="{8BE10BC4-F616-4702-8265-CC2D1F2E0C32}"/>
              </a:ext>
            </a:extLst>
          </p:cNvPr>
          <p:cNvSpPr>
            <a:spLocks noGrp="1"/>
          </p:cNvSpPr>
          <p:nvPr>
            <p:ph type="body" sz="quarter" idx="19" hasCustomPrompt="1"/>
          </p:nvPr>
        </p:nvSpPr>
        <p:spPr>
          <a:xfrm>
            <a:off x="11342822" y="6297619"/>
            <a:ext cx="198196" cy="214360"/>
          </a:xfrm>
          <a:custGeom>
            <a:avLst/>
            <a:gdLst>
              <a:gd name="connsiteX0" fmla="*/ 157844 w 316621"/>
              <a:gd name="connsiteY0" fmla="*/ 0 h 342444"/>
              <a:gd name="connsiteX1" fmla="*/ 316621 w 316621"/>
              <a:gd name="connsiteY1" fmla="*/ 129564 h 342444"/>
              <a:gd name="connsiteX2" fmla="*/ 316621 w 316621"/>
              <a:gd name="connsiteY2" fmla="*/ 326684 h 342444"/>
              <a:gd name="connsiteX3" fmla="*/ 307194 w 316621"/>
              <a:gd name="connsiteY3" fmla="*/ 342444 h 342444"/>
              <a:gd name="connsiteX4" fmla="*/ 263990 w 316621"/>
              <a:gd name="connsiteY4" fmla="*/ 342444 h 342444"/>
              <a:gd name="connsiteX5" fmla="*/ 246561 w 316621"/>
              <a:gd name="connsiteY5" fmla="*/ 326733 h 342444"/>
              <a:gd name="connsiteX6" fmla="*/ 246561 w 316621"/>
              <a:gd name="connsiteY6" fmla="*/ 138401 h 342444"/>
              <a:gd name="connsiteX7" fmla="*/ 154702 w 316621"/>
              <a:gd name="connsiteY7" fmla="*/ 34466 h 342444"/>
              <a:gd name="connsiteX8" fmla="*/ 69913 w 316621"/>
              <a:gd name="connsiteY8" fmla="*/ 69618 h 342444"/>
              <a:gd name="connsiteX9" fmla="*/ 69913 w 316621"/>
              <a:gd name="connsiteY9" fmla="*/ 326684 h 342444"/>
              <a:gd name="connsiteX10" fmla="*/ 53269 w 316621"/>
              <a:gd name="connsiteY10" fmla="*/ 342395 h 342444"/>
              <a:gd name="connsiteX11" fmla="*/ 14827 w 316621"/>
              <a:gd name="connsiteY11" fmla="*/ 342395 h 342444"/>
              <a:gd name="connsiteX12" fmla="*/ 0 w 316621"/>
              <a:gd name="connsiteY12" fmla="*/ 327469 h 342444"/>
              <a:gd name="connsiteX13" fmla="*/ 0 w 316621"/>
              <a:gd name="connsiteY13" fmla="*/ 51109 h 342444"/>
              <a:gd name="connsiteX14" fmla="*/ 35202 w 316621"/>
              <a:gd name="connsiteY14" fmla="*/ 18902 h 342444"/>
              <a:gd name="connsiteX15" fmla="*/ 157844 w 316621"/>
              <a:gd name="connsiteY15" fmla="*/ 0 h 3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621" h="342444">
                <a:moveTo>
                  <a:pt x="157844" y="0"/>
                </a:moveTo>
                <a:cubicBezTo>
                  <a:pt x="315835" y="0"/>
                  <a:pt x="316621" y="83414"/>
                  <a:pt x="316621" y="129564"/>
                </a:cubicBezTo>
                <a:lnTo>
                  <a:pt x="316621" y="326684"/>
                </a:lnTo>
                <a:cubicBezTo>
                  <a:pt x="316621" y="333754"/>
                  <a:pt x="315835" y="340921"/>
                  <a:pt x="307194" y="342444"/>
                </a:cubicBezTo>
                <a:lnTo>
                  <a:pt x="263990" y="342444"/>
                </a:lnTo>
                <a:cubicBezTo>
                  <a:pt x="251421" y="342444"/>
                  <a:pt x="246561" y="340921"/>
                  <a:pt x="246561" y="326733"/>
                </a:cubicBezTo>
                <a:lnTo>
                  <a:pt x="246561" y="138401"/>
                </a:lnTo>
                <a:cubicBezTo>
                  <a:pt x="246561" y="101432"/>
                  <a:pt x="246561" y="34466"/>
                  <a:pt x="154702" y="34466"/>
                </a:cubicBezTo>
                <a:cubicBezTo>
                  <a:pt x="99714" y="34466"/>
                  <a:pt x="69913" y="51453"/>
                  <a:pt x="69913" y="69618"/>
                </a:cubicBezTo>
                <a:lnTo>
                  <a:pt x="69913" y="326684"/>
                </a:lnTo>
                <a:cubicBezTo>
                  <a:pt x="69913" y="340872"/>
                  <a:pt x="64267" y="342395"/>
                  <a:pt x="53269" y="342395"/>
                </a:cubicBezTo>
                <a:lnTo>
                  <a:pt x="14827" y="342395"/>
                </a:lnTo>
                <a:cubicBezTo>
                  <a:pt x="3829" y="342395"/>
                  <a:pt x="0" y="340872"/>
                  <a:pt x="0" y="327469"/>
                </a:cubicBezTo>
                <a:lnTo>
                  <a:pt x="0" y="51109"/>
                </a:lnTo>
                <a:cubicBezTo>
                  <a:pt x="0" y="37657"/>
                  <a:pt x="8493" y="27494"/>
                  <a:pt x="35202" y="18902"/>
                </a:cubicBezTo>
                <a:cubicBezTo>
                  <a:pt x="57197" y="11734"/>
                  <a:pt x="98143" y="0"/>
                  <a:pt x="157844"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3" name="Text Placeholder 52">
            <a:extLst>
              <a:ext uri="{FF2B5EF4-FFF2-40B4-BE49-F238E27FC236}">
                <a16:creationId xmlns:a16="http://schemas.microsoft.com/office/drawing/2014/main" id="{1A9E2E1C-9C76-40B1-9601-42DBD202B2BD}"/>
              </a:ext>
            </a:extLst>
          </p:cNvPr>
          <p:cNvSpPr>
            <a:spLocks noGrp="1"/>
          </p:cNvSpPr>
          <p:nvPr>
            <p:ph type="body" sz="quarter" idx="20" hasCustomPrompt="1"/>
          </p:nvPr>
        </p:nvSpPr>
        <p:spPr>
          <a:xfrm>
            <a:off x="11576235" y="6303287"/>
            <a:ext cx="39600" cy="208800"/>
          </a:xfrm>
          <a:custGeom>
            <a:avLst/>
            <a:gdLst>
              <a:gd name="connsiteX0" fmla="*/ 10212 w 68784"/>
              <a:gd name="connsiteY0" fmla="*/ 0 h 331888"/>
              <a:gd name="connsiteX1" fmla="*/ 58572 w 68784"/>
              <a:gd name="connsiteY1" fmla="*/ 0 h 331888"/>
              <a:gd name="connsiteX2" fmla="*/ 68784 w 68784"/>
              <a:gd name="connsiteY2" fmla="*/ 10212 h 331888"/>
              <a:gd name="connsiteX3" fmla="*/ 68784 w 68784"/>
              <a:gd name="connsiteY3" fmla="*/ 316963 h 331888"/>
              <a:gd name="connsiteX4" fmla="*/ 53908 w 68784"/>
              <a:gd name="connsiteY4" fmla="*/ 331888 h 331888"/>
              <a:gd name="connsiteX5" fmla="*/ 14876 w 68784"/>
              <a:gd name="connsiteY5" fmla="*/ 331888 h 331888"/>
              <a:gd name="connsiteX6" fmla="*/ 0 w 68784"/>
              <a:gd name="connsiteY6" fmla="*/ 316963 h 331888"/>
              <a:gd name="connsiteX7" fmla="*/ 0 w 68784"/>
              <a:gd name="connsiteY7" fmla="*/ 10212 h 331888"/>
              <a:gd name="connsiteX8" fmla="*/ 10212 w 68784"/>
              <a:gd name="connsiteY8"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84" h="331888">
                <a:moveTo>
                  <a:pt x="10212" y="0"/>
                </a:moveTo>
                <a:lnTo>
                  <a:pt x="58572" y="0"/>
                </a:lnTo>
                <a:cubicBezTo>
                  <a:pt x="64169" y="0"/>
                  <a:pt x="68735" y="4615"/>
                  <a:pt x="68784" y="10212"/>
                </a:cubicBezTo>
                <a:lnTo>
                  <a:pt x="68784" y="316963"/>
                </a:lnTo>
                <a:cubicBezTo>
                  <a:pt x="68784" y="330366"/>
                  <a:pt x="64955" y="331888"/>
                  <a:pt x="53908" y="331888"/>
                </a:cubicBezTo>
                <a:lnTo>
                  <a:pt x="14876" y="331888"/>
                </a:lnTo>
                <a:cubicBezTo>
                  <a:pt x="3879" y="331888"/>
                  <a:pt x="0" y="330366"/>
                  <a:pt x="0" y="316963"/>
                </a:cubicBezTo>
                <a:lnTo>
                  <a:pt x="0" y="10212"/>
                </a:lnTo>
                <a:cubicBezTo>
                  <a:pt x="0" y="4615"/>
                  <a:pt x="4615" y="0"/>
                  <a:pt x="10212"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52" name="Text Placeholder 51">
            <a:extLst>
              <a:ext uri="{FF2B5EF4-FFF2-40B4-BE49-F238E27FC236}">
                <a16:creationId xmlns:a16="http://schemas.microsoft.com/office/drawing/2014/main" id="{EBE6BE0D-E19E-49D9-B6CD-273CFE831FB5}"/>
              </a:ext>
            </a:extLst>
          </p:cNvPr>
          <p:cNvSpPr>
            <a:spLocks noGrp="1"/>
          </p:cNvSpPr>
          <p:nvPr>
            <p:ph type="body" sz="quarter" idx="21" hasCustomPrompt="1"/>
          </p:nvPr>
        </p:nvSpPr>
        <p:spPr>
          <a:xfrm>
            <a:off x="11642522" y="6304227"/>
            <a:ext cx="192327" cy="207752"/>
          </a:xfrm>
          <a:custGeom>
            <a:avLst/>
            <a:gdLst>
              <a:gd name="connsiteX0" fmla="*/ 10163 w 307244"/>
              <a:gd name="connsiteY0" fmla="*/ 0 h 331888"/>
              <a:gd name="connsiteX1" fmla="*/ 297032 w 307244"/>
              <a:gd name="connsiteY1" fmla="*/ 0 h 331888"/>
              <a:gd name="connsiteX2" fmla="*/ 307244 w 307244"/>
              <a:gd name="connsiteY2" fmla="*/ 10212 h 331888"/>
              <a:gd name="connsiteX3" fmla="*/ 307244 w 307244"/>
              <a:gd name="connsiteY3" fmla="*/ 37460 h 331888"/>
              <a:gd name="connsiteX4" fmla="*/ 297081 w 307244"/>
              <a:gd name="connsiteY4" fmla="*/ 47721 h 331888"/>
              <a:gd name="connsiteX5" fmla="*/ 198103 w 307244"/>
              <a:gd name="connsiteY5" fmla="*/ 47721 h 331888"/>
              <a:gd name="connsiteX6" fmla="*/ 187940 w 307244"/>
              <a:gd name="connsiteY6" fmla="*/ 57884 h 331888"/>
              <a:gd name="connsiteX7" fmla="*/ 187989 w 307244"/>
              <a:gd name="connsiteY7" fmla="*/ 316963 h 331888"/>
              <a:gd name="connsiteX8" fmla="*/ 173162 w 307244"/>
              <a:gd name="connsiteY8" fmla="*/ 331888 h 331888"/>
              <a:gd name="connsiteX9" fmla="*/ 134376 w 307244"/>
              <a:gd name="connsiteY9" fmla="*/ 331888 h 331888"/>
              <a:gd name="connsiteX10" fmla="*/ 119500 w 307244"/>
              <a:gd name="connsiteY10" fmla="*/ 316963 h 331888"/>
              <a:gd name="connsiteX11" fmla="*/ 119402 w 307244"/>
              <a:gd name="connsiteY11" fmla="*/ 57884 h 331888"/>
              <a:gd name="connsiteX12" fmla="*/ 109239 w 307244"/>
              <a:gd name="connsiteY12" fmla="*/ 47721 h 331888"/>
              <a:gd name="connsiteX13" fmla="*/ 10163 w 307244"/>
              <a:gd name="connsiteY13" fmla="*/ 47721 h 331888"/>
              <a:gd name="connsiteX14" fmla="*/ 0 w 307244"/>
              <a:gd name="connsiteY14" fmla="*/ 37460 h 331888"/>
              <a:gd name="connsiteX15" fmla="*/ 0 w 307244"/>
              <a:gd name="connsiteY15" fmla="*/ 10212 h 331888"/>
              <a:gd name="connsiteX16" fmla="*/ 10163 w 307244"/>
              <a:gd name="connsiteY16" fmla="*/ 0 h 3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244" h="331888">
                <a:moveTo>
                  <a:pt x="10163" y="0"/>
                </a:moveTo>
                <a:lnTo>
                  <a:pt x="297032" y="0"/>
                </a:lnTo>
                <a:cubicBezTo>
                  <a:pt x="302677" y="0"/>
                  <a:pt x="307244" y="4615"/>
                  <a:pt x="307244" y="10212"/>
                </a:cubicBezTo>
                <a:lnTo>
                  <a:pt x="307244" y="37460"/>
                </a:lnTo>
                <a:cubicBezTo>
                  <a:pt x="307244" y="43057"/>
                  <a:pt x="302677" y="47721"/>
                  <a:pt x="297081" y="47721"/>
                </a:cubicBezTo>
                <a:lnTo>
                  <a:pt x="198103" y="47721"/>
                </a:lnTo>
                <a:cubicBezTo>
                  <a:pt x="192506" y="47721"/>
                  <a:pt x="187940" y="52287"/>
                  <a:pt x="187940" y="57884"/>
                </a:cubicBezTo>
                <a:lnTo>
                  <a:pt x="187989" y="316963"/>
                </a:lnTo>
                <a:cubicBezTo>
                  <a:pt x="187989" y="330366"/>
                  <a:pt x="184160" y="331888"/>
                  <a:pt x="173162" y="331888"/>
                </a:cubicBezTo>
                <a:lnTo>
                  <a:pt x="134376" y="331888"/>
                </a:lnTo>
                <a:cubicBezTo>
                  <a:pt x="123329" y="331888"/>
                  <a:pt x="119500" y="330366"/>
                  <a:pt x="119500" y="316963"/>
                </a:cubicBezTo>
                <a:lnTo>
                  <a:pt x="119402" y="57884"/>
                </a:lnTo>
                <a:cubicBezTo>
                  <a:pt x="119402" y="52287"/>
                  <a:pt x="114836" y="47721"/>
                  <a:pt x="109239" y="47721"/>
                </a:cubicBezTo>
                <a:lnTo>
                  <a:pt x="10163" y="47721"/>
                </a:lnTo>
                <a:cubicBezTo>
                  <a:pt x="4566" y="47721"/>
                  <a:pt x="0" y="43057"/>
                  <a:pt x="0" y="37460"/>
                </a:cubicBezTo>
                <a:lnTo>
                  <a:pt x="0" y="10212"/>
                </a:lnTo>
                <a:cubicBezTo>
                  <a:pt x="0" y="4615"/>
                  <a:pt x="4566" y="0"/>
                  <a:pt x="10163" y="0"/>
                </a:cubicBezTo>
                <a:close/>
              </a:path>
            </a:pathLst>
          </a:custGeom>
          <a:solidFill>
            <a:schemeClr val="bg1"/>
          </a:solidFill>
        </p:spPr>
        <p:txBody>
          <a:bodyPr wrap="square">
            <a:noAutofit/>
          </a:bodyPr>
          <a:lstStyle>
            <a:lvl1pPr marL="0" indent="0">
              <a:buNone/>
              <a:defRPr sz="133"/>
            </a:lvl1pPr>
          </a:lstStyle>
          <a:p>
            <a:pPr lvl="0"/>
            <a:r>
              <a:rPr lang="da-DK" dirty="0"/>
              <a:t>.</a:t>
            </a:r>
          </a:p>
        </p:txBody>
      </p:sp>
      <p:sp>
        <p:nvSpPr>
          <p:cNvPr id="46" name="Footer Placeholder 45">
            <a:extLst>
              <a:ext uri="{FF2B5EF4-FFF2-40B4-BE49-F238E27FC236}">
                <a16:creationId xmlns:a16="http://schemas.microsoft.com/office/drawing/2014/main" id="{A9699434-4806-49A7-9475-544274F54DDF}"/>
              </a:ext>
            </a:extLst>
          </p:cNvPr>
          <p:cNvSpPr>
            <a:spLocks noGrp="1"/>
          </p:cNvSpPr>
          <p:nvPr>
            <p:ph type="ftr" sz="quarter" idx="26"/>
          </p:nvPr>
        </p:nvSpPr>
        <p:spPr/>
        <p:txBody>
          <a:bodyPr/>
          <a:lstStyle/>
          <a:p>
            <a:r>
              <a:rPr lang="en-GB"/>
              <a:t>Classification xxxx   Author xxxx   Approved by xxxx   Version xx</a:t>
            </a:r>
            <a:endParaRPr lang="en-GB" dirty="0"/>
          </a:p>
        </p:txBody>
      </p:sp>
      <p:sp>
        <p:nvSpPr>
          <p:cNvPr id="45" name="Date Placeholder 44" hidden="1">
            <a:extLst>
              <a:ext uri="{FF2B5EF4-FFF2-40B4-BE49-F238E27FC236}">
                <a16:creationId xmlns:a16="http://schemas.microsoft.com/office/drawing/2014/main" id="{66C78CB4-4604-4E01-B15C-8F34980D611A}"/>
              </a:ext>
            </a:extLst>
          </p:cNvPr>
          <p:cNvSpPr>
            <a:spLocks noGrp="1"/>
          </p:cNvSpPr>
          <p:nvPr>
            <p:ph type="dt" sz="half" idx="25"/>
          </p:nvPr>
        </p:nvSpPr>
        <p:spPr/>
        <p:txBody>
          <a:bodyPr/>
          <a:lstStyle/>
          <a:p>
            <a:endParaRPr lang="en-GB" dirty="0"/>
          </a:p>
        </p:txBody>
      </p:sp>
      <p:sp>
        <p:nvSpPr>
          <p:cNvPr id="48" name="Slide Number Placeholder 47" hidden="1">
            <a:extLst>
              <a:ext uri="{FF2B5EF4-FFF2-40B4-BE49-F238E27FC236}">
                <a16:creationId xmlns:a16="http://schemas.microsoft.com/office/drawing/2014/main" id="{9281BB48-43B8-4387-8C79-17F34D6548DB}"/>
              </a:ext>
            </a:extLst>
          </p:cNvPr>
          <p:cNvSpPr>
            <a:spLocks noGrp="1"/>
          </p:cNvSpPr>
          <p:nvPr>
            <p:ph type="sldNum" sz="quarter" idx="27"/>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64222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red">
    <p:bg>
      <p:bgPr>
        <a:solidFill>
          <a:srgbClr val="710F0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8" name="Date Placeholder 7" hidden="1">
            <a:extLst>
              <a:ext uri="{FF2B5EF4-FFF2-40B4-BE49-F238E27FC236}">
                <a16:creationId xmlns:a16="http://schemas.microsoft.com/office/drawing/2014/main" id="{B66CE39F-9B8B-4391-A400-A1F7AF6BA633}"/>
              </a:ext>
            </a:extLst>
          </p:cNvPr>
          <p:cNvSpPr>
            <a:spLocks noGrp="1"/>
          </p:cNvSpPr>
          <p:nvPr>
            <p:ph type="dt" sz="half" idx="19"/>
          </p:nvPr>
        </p:nvSpPr>
        <p:spPr/>
        <p:txBody>
          <a:bodyPr/>
          <a:lstStyle/>
          <a:p>
            <a:endParaRPr lang="en-GB" dirty="0"/>
          </a:p>
        </p:txBody>
      </p:sp>
      <p:sp>
        <p:nvSpPr>
          <p:cNvPr id="9" name="Footer Placeholder 8" hidden="1">
            <a:extLst>
              <a:ext uri="{FF2B5EF4-FFF2-40B4-BE49-F238E27FC236}">
                <a16:creationId xmlns:a16="http://schemas.microsoft.com/office/drawing/2014/main" id="{207E322C-6BC2-49F8-9A34-526CFAA1FCDB}"/>
              </a:ext>
            </a:extLst>
          </p:cNvPr>
          <p:cNvSpPr>
            <a:spLocks noGrp="1"/>
          </p:cNvSpPr>
          <p:nvPr>
            <p:ph type="ftr" sz="quarter" idx="20"/>
          </p:nvPr>
        </p:nvSpPr>
        <p:spPr>
          <a:xfrm>
            <a:off x="0" y="6858000"/>
            <a:ext cx="0" cy="0"/>
          </a:xfrm>
        </p:spPr>
        <p:txBody>
          <a:bodyPr/>
          <a:lstStyle>
            <a:lvl1pPr>
              <a:defRPr sz="133"/>
            </a:lvl1pPr>
          </a:lstStyle>
          <a:p>
            <a:r>
              <a:rPr lang="en-GB" dirty="0"/>
              <a:t>.</a:t>
            </a:r>
          </a:p>
        </p:txBody>
      </p:sp>
      <p:sp>
        <p:nvSpPr>
          <p:cNvPr id="11" name="Slide Number Placeholder 10" hidden="1">
            <a:extLst>
              <a:ext uri="{FF2B5EF4-FFF2-40B4-BE49-F238E27FC236}">
                <a16:creationId xmlns:a16="http://schemas.microsoft.com/office/drawing/2014/main" id="{2F300DB0-7BB2-49C2-BB7A-B6A7995B1A4D}"/>
              </a:ext>
            </a:extLst>
          </p:cNvPr>
          <p:cNvSpPr>
            <a:spLocks noGrp="1"/>
          </p:cNvSpPr>
          <p:nvPr>
            <p:ph type="sldNum" sz="quarter" idx="2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68847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green A">
    <p:spTree>
      <p:nvGrpSpPr>
        <p:cNvPr id="1" name=""/>
        <p:cNvGrpSpPr/>
        <p:nvPr/>
      </p:nvGrpSpPr>
      <p:grpSpPr>
        <a:xfrm>
          <a:off x="0" y="0"/>
          <a:ext cx="0" cy="0"/>
          <a:chOff x="0" y="0"/>
          <a:chExt cx="0" cy="0"/>
        </a:xfrm>
      </p:grpSpPr>
      <p:pic>
        <p:nvPicPr>
          <p:cNvPr id="10" name="Picture 9" descr="A picture containing water, nature&#10;&#10;Description automatically generated">
            <a:extLst>
              <a:ext uri="{FF2B5EF4-FFF2-40B4-BE49-F238E27FC236}">
                <a16:creationId xmlns:a16="http://schemas.microsoft.com/office/drawing/2014/main" id="{BCB953F4-4721-4270-BA7D-81B9A05CA972}"/>
              </a:ext>
            </a:extLst>
          </p:cNvPr>
          <p:cNvPicPr>
            <a:picLocks noChangeAspect="1"/>
          </p:cNvPicPr>
          <p:nvPr userDrawn="1"/>
        </p:nvPicPr>
        <p:blipFill rotWithShape="1">
          <a:blip r:embed="rId2">
            <a:alphaModFix amt="90000"/>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4" name="Date_GeneralDate" hidden="1"/>
          <p:cNvSpPr>
            <a:spLocks noGrp="1"/>
          </p:cNvSpPr>
          <p:nvPr>
            <p:ph type="dt" sz="half" idx="10"/>
          </p:nvPr>
        </p:nvSpPr>
        <p:spPr>
          <a:xfrm>
            <a:off x="0" y="6912000"/>
            <a:ext cx="0" cy="0"/>
          </a:xfrm>
          <a:prstGeom prst="rect">
            <a:avLst/>
          </a:prstGeom>
        </p:spPr>
        <p:txBody>
          <a:bodyPr/>
          <a:lstStyle>
            <a:lvl1pPr>
              <a:defRPr sz="133">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33">
                <a:noFill/>
              </a:defRPr>
            </a:lvl1pPr>
          </a:lstStyle>
          <a:p>
            <a:r>
              <a:rPr lang="en-GB"/>
              <a:t>Classification xxxx   Author xxxx   Approved by xxxx   Version xx</a:t>
            </a:r>
            <a:endParaRPr lang="en-GB"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pic>
        <p:nvPicPr>
          <p:cNvPr id="15" name="Graphic 14">
            <a:extLst>
              <a:ext uri="{FF2B5EF4-FFF2-40B4-BE49-F238E27FC236}">
                <a16:creationId xmlns:a16="http://schemas.microsoft.com/office/drawing/2014/main" id="{0136E350-BDD8-45F5-A3A2-28357C44B0F0}"/>
              </a:ext>
            </a:extLst>
          </p:cNvPr>
          <p:cNvPicPr>
            <a:picLocks noChangeAspect="1"/>
          </p:cNvPicPr>
          <p:nvPr userDrawn="1"/>
        </p:nvPicPr>
        <p:blipFill>
          <a:blip r:embed="rId3">
            <a:extLst>
              <a:ext uri="{96DAC541-7B7A-43D3-8B79-37D633B846F1}">
                <asvg:svgBlip xmlns:asvg="http://schemas.microsoft.com/office/drawing/2016/SVG/main" r:embed="rId4"/>
              </a:ext>
            </a:extLst>
          </a:blip>
          <a:srcRect b="8599"/>
          <a:stretch>
            <a:fillRect/>
          </a:stretch>
        </p:blipFill>
        <p:spPr>
          <a:xfrm>
            <a:off x="689919"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6" name="Graphic 15">
            <a:extLst>
              <a:ext uri="{FF2B5EF4-FFF2-40B4-BE49-F238E27FC236}">
                <a16:creationId xmlns:a16="http://schemas.microsoft.com/office/drawing/2014/main" id="{652EAB34-1B4A-4A1D-9DAE-98EC9F1CC026}"/>
              </a:ext>
            </a:extLst>
          </p:cNvPr>
          <p:cNvPicPr>
            <a:picLocks noChangeAspect="1"/>
          </p:cNvPicPr>
          <p:nvPr userDrawn="1"/>
        </p:nvPicPr>
        <p:blipFill>
          <a:blip r:embed="rId5">
            <a:extLst>
              <a:ext uri="{96DAC541-7B7A-43D3-8B79-37D633B846F1}">
                <asvg:svgBlip xmlns:asvg="http://schemas.microsoft.com/office/drawing/2016/SVG/main" r:embed="rId6"/>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spTree>
    <p:extLst>
      <p:ext uri="{BB962C8B-B14F-4D97-AF65-F5344CB8AC3E}">
        <p14:creationId xmlns:p14="http://schemas.microsoft.com/office/powerpoint/2010/main" val="2453534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green B">
    <p:spTree>
      <p:nvGrpSpPr>
        <p:cNvPr id="1" name=""/>
        <p:cNvGrpSpPr/>
        <p:nvPr/>
      </p:nvGrpSpPr>
      <p:grpSpPr>
        <a:xfrm>
          <a:off x="0" y="0"/>
          <a:ext cx="0" cy="0"/>
          <a:chOff x="0" y="0"/>
          <a:chExt cx="0" cy="0"/>
        </a:xfrm>
      </p:grpSpPr>
      <p:pic>
        <p:nvPicPr>
          <p:cNvPr id="12" name="Picture 11" descr="A picture containing water, nature&#10;&#10;Description automatically generated">
            <a:extLst>
              <a:ext uri="{FF2B5EF4-FFF2-40B4-BE49-F238E27FC236}">
                <a16:creationId xmlns:a16="http://schemas.microsoft.com/office/drawing/2014/main" id="{9B78161E-B1F5-4AA4-B764-9D18FFE59068}"/>
              </a:ext>
            </a:extLst>
          </p:cNvPr>
          <p:cNvPicPr>
            <a:picLocks noChangeAspect="1"/>
          </p:cNvPicPr>
          <p:nvPr userDrawn="1"/>
        </p:nvPicPr>
        <p:blipFill rotWithShape="1">
          <a:blip r:embed="rId2">
            <a:alphaModFix amt="90000"/>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4" name="Date_GeneralDate"/>
          <p:cNvSpPr>
            <a:spLocks noGrp="1"/>
          </p:cNvSpPr>
          <p:nvPr>
            <p:ph type="dt" sz="half" idx="10"/>
          </p:nvPr>
        </p:nvSpPr>
        <p:spPr>
          <a:xfrm>
            <a:off x="0" y="6912000"/>
            <a:ext cx="0" cy="0"/>
          </a:xfrm>
          <a:prstGeom prst="rect">
            <a:avLst/>
          </a:prstGeom>
        </p:spPr>
        <p:txBody>
          <a:bodyPr/>
          <a:lstStyle>
            <a:lvl1pPr>
              <a:defRPr sz="133">
                <a:noFill/>
              </a:defRPr>
            </a:lvl1pPr>
          </a:lstStyle>
          <a:p>
            <a:endParaRPr lang="en-GB" dirty="0"/>
          </a:p>
        </p:txBody>
      </p:sp>
      <p:sp>
        <p:nvSpPr>
          <p:cNvPr id="5" name="FLD_PresentationTitle"/>
          <p:cNvSpPr>
            <a:spLocks noGrp="1"/>
          </p:cNvSpPr>
          <p:nvPr>
            <p:ph type="ftr" sz="quarter" idx="11"/>
          </p:nvPr>
        </p:nvSpPr>
        <p:spPr>
          <a:xfrm>
            <a:off x="0" y="6912000"/>
            <a:ext cx="0" cy="0"/>
          </a:xfrm>
        </p:spPr>
        <p:txBody>
          <a:bodyPr/>
          <a:lstStyle>
            <a:lvl1pPr>
              <a:defRPr sz="133">
                <a:noFill/>
              </a:defRPr>
            </a:lvl1pPr>
          </a:lstStyle>
          <a:p>
            <a:r>
              <a:rPr lang="en-GB"/>
              <a:t>Classification xxxx   Author xxxx   Approved by xxxx   Version xx</a:t>
            </a:r>
            <a:endParaRPr lang="en-GB" dirty="0"/>
          </a:p>
        </p:txBody>
      </p:sp>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Tree>
    <p:extLst>
      <p:ext uri="{BB962C8B-B14F-4D97-AF65-F5344CB8AC3E}">
        <p14:creationId xmlns:p14="http://schemas.microsoft.com/office/powerpoint/2010/main" val="3152174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blue 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5BE173-7AFB-45C0-A616-3638C86A0B43}"/>
              </a:ext>
            </a:extLst>
          </p:cNvPr>
          <p:cNvPicPr>
            <a:picLocks noChangeAspect="1"/>
          </p:cNvPicPr>
          <p:nvPr userDrawn="1"/>
        </p:nvPicPr>
        <p:blipFill rotWithShape="1">
          <a:blip r:embed="rId2">
            <a:alphaModFix amt="90000"/>
            <a:extLst>
              <a:ext uri="{28A0092B-C50C-407E-A947-70E740481C1C}">
                <a14:useLocalDpi xmlns:a14="http://schemas.microsoft.com/office/drawing/2010/main" val="0"/>
              </a:ext>
            </a:extLst>
          </a:blip>
          <a:srcRect l="881" t="8174" b="8174"/>
          <a:stretch/>
        </p:blipFill>
        <p:spPr>
          <a:xfrm>
            <a:off x="2" y="-1"/>
            <a:ext cx="12191999" cy="6858001"/>
          </a:xfrm>
          <a:prstGeom prst="rect">
            <a:avLst/>
          </a:prstGeom>
        </p:spPr>
      </p:pic>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8" name="Date Placeholder 7" hidden="1">
            <a:extLst>
              <a:ext uri="{FF2B5EF4-FFF2-40B4-BE49-F238E27FC236}">
                <a16:creationId xmlns:a16="http://schemas.microsoft.com/office/drawing/2014/main" id="{B66CE39F-9B8B-4391-A400-A1F7AF6BA633}"/>
              </a:ext>
            </a:extLst>
          </p:cNvPr>
          <p:cNvSpPr>
            <a:spLocks noGrp="1"/>
          </p:cNvSpPr>
          <p:nvPr>
            <p:ph type="dt" sz="half" idx="19"/>
          </p:nvPr>
        </p:nvSpPr>
        <p:spPr/>
        <p:txBody>
          <a:bodyPr/>
          <a:lstStyle/>
          <a:p>
            <a:endParaRPr lang="en-GB" dirty="0"/>
          </a:p>
        </p:txBody>
      </p:sp>
      <p:sp>
        <p:nvSpPr>
          <p:cNvPr id="9" name="Footer Placeholder 8" hidden="1">
            <a:extLst>
              <a:ext uri="{FF2B5EF4-FFF2-40B4-BE49-F238E27FC236}">
                <a16:creationId xmlns:a16="http://schemas.microsoft.com/office/drawing/2014/main" id="{207E322C-6BC2-49F8-9A34-526CFAA1FCDB}"/>
              </a:ext>
            </a:extLst>
          </p:cNvPr>
          <p:cNvSpPr>
            <a:spLocks noGrp="1"/>
          </p:cNvSpPr>
          <p:nvPr>
            <p:ph type="ftr" sz="quarter" idx="20"/>
          </p:nvPr>
        </p:nvSpPr>
        <p:spPr>
          <a:xfrm>
            <a:off x="0" y="6858000"/>
            <a:ext cx="0" cy="0"/>
          </a:xfrm>
        </p:spPr>
        <p:txBody>
          <a:bodyPr/>
          <a:lstStyle>
            <a:lvl1pPr>
              <a:defRPr sz="133"/>
            </a:lvl1pPr>
          </a:lstStyle>
          <a:p>
            <a:r>
              <a:rPr lang="en-GB" dirty="0"/>
              <a:t>.</a:t>
            </a:r>
          </a:p>
        </p:txBody>
      </p:sp>
      <p:sp>
        <p:nvSpPr>
          <p:cNvPr id="11" name="Slide Number Placeholder 10" hidden="1">
            <a:extLst>
              <a:ext uri="{FF2B5EF4-FFF2-40B4-BE49-F238E27FC236}">
                <a16:creationId xmlns:a16="http://schemas.microsoft.com/office/drawing/2014/main" id="{2F300DB0-7BB2-49C2-BB7A-B6A7995B1A4D}"/>
              </a:ext>
            </a:extLst>
          </p:cNvPr>
          <p:cNvSpPr>
            <a:spLocks noGrp="1"/>
          </p:cNvSpPr>
          <p:nvPr>
            <p:ph type="sldNum" sz="quarter" idx="21"/>
          </p:nvPr>
        </p:nvSpPr>
        <p:spPr/>
        <p:txBody>
          <a:bodyPr/>
          <a:lstStyle/>
          <a:p>
            <a:fld id="{24C8C45C-947F-4981-8B3F-4F32E973C901}" type="slidenum">
              <a:rPr lang="en-GB" smtClean="0"/>
              <a:pPr/>
              <a:t>‹#›</a:t>
            </a:fld>
            <a:endParaRPr lang="en-GB" dirty="0"/>
          </a:p>
        </p:txBody>
      </p:sp>
      <p:pic>
        <p:nvPicPr>
          <p:cNvPr id="17" name="Graphic 16">
            <a:extLst>
              <a:ext uri="{FF2B5EF4-FFF2-40B4-BE49-F238E27FC236}">
                <a16:creationId xmlns:a16="http://schemas.microsoft.com/office/drawing/2014/main" id="{F5542238-6E54-4511-B520-C0DECC19EB70}"/>
              </a:ext>
            </a:extLst>
          </p:cNvPr>
          <p:cNvPicPr>
            <a:picLocks noChangeAspect="1"/>
          </p:cNvPicPr>
          <p:nvPr userDrawn="1"/>
        </p:nvPicPr>
        <p:blipFill>
          <a:blip r:embed="rId3">
            <a:extLst>
              <a:ext uri="{96DAC541-7B7A-43D3-8B79-37D633B846F1}">
                <asvg:svgBlip xmlns:asvg="http://schemas.microsoft.com/office/drawing/2016/SVG/main" r:embed="rId4"/>
              </a:ext>
            </a:extLst>
          </a:blip>
          <a:srcRect b="8599"/>
          <a:stretch>
            <a:fillRect/>
          </a:stretch>
        </p:blipFill>
        <p:spPr>
          <a:xfrm>
            <a:off x="689919"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8" name="Graphic 17">
            <a:extLst>
              <a:ext uri="{FF2B5EF4-FFF2-40B4-BE49-F238E27FC236}">
                <a16:creationId xmlns:a16="http://schemas.microsoft.com/office/drawing/2014/main" id="{6AAEF967-5C7C-4EAF-A6EF-0DFB549CF33A}"/>
              </a:ext>
            </a:extLst>
          </p:cNvPr>
          <p:cNvPicPr>
            <a:picLocks noChangeAspect="1"/>
          </p:cNvPicPr>
          <p:nvPr userDrawn="1"/>
        </p:nvPicPr>
        <p:blipFill>
          <a:blip r:embed="rId5">
            <a:extLst>
              <a:ext uri="{96DAC541-7B7A-43D3-8B79-37D633B846F1}">
                <asvg:svgBlip xmlns:asvg="http://schemas.microsoft.com/office/drawing/2016/SVG/main" r:embed="rId6"/>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spTree>
    <p:extLst>
      <p:ext uri="{BB962C8B-B14F-4D97-AF65-F5344CB8AC3E}">
        <p14:creationId xmlns:p14="http://schemas.microsoft.com/office/powerpoint/2010/main" val="246508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er blue B">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37BEE7-6956-4512-9EFD-4442D26F99B1}"/>
              </a:ext>
            </a:extLst>
          </p:cNvPr>
          <p:cNvPicPr>
            <a:picLocks noChangeAspect="1"/>
          </p:cNvPicPr>
          <p:nvPr userDrawn="1"/>
        </p:nvPicPr>
        <p:blipFill rotWithShape="1">
          <a:blip r:embed="rId2">
            <a:alphaModFix amt="90000"/>
            <a:extLst>
              <a:ext uri="{28A0092B-C50C-407E-A947-70E740481C1C}">
                <a14:useLocalDpi xmlns:a14="http://schemas.microsoft.com/office/drawing/2010/main" val="0"/>
              </a:ext>
            </a:extLst>
          </a:blip>
          <a:srcRect l="881" t="8174" b="8174"/>
          <a:stretch/>
        </p:blipFill>
        <p:spPr>
          <a:xfrm>
            <a:off x="2" y="-1"/>
            <a:ext cx="12191999" cy="6858001"/>
          </a:xfrm>
          <a:prstGeom prst="rect">
            <a:avLst/>
          </a:prstGeom>
        </p:spPr>
      </p:pic>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8" name="Date Placeholder 7" hidden="1">
            <a:extLst>
              <a:ext uri="{FF2B5EF4-FFF2-40B4-BE49-F238E27FC236}">
                <a16:creationId xmlns:a16="http://schemas.microsoft.com/office/drawing/2014/main" id="{B66CE39F-9B8B-4391-A400-A1F7AF6BA633}"/>
              </a:ext>
            </a:extLst>
          </p:cNvPr>
          <p:cNvSpPr>
            <a:spLocks noGrp="1"/>
          </p:cNvSpPr>
          <p:nvPr>
            <p:ph type="dt" sz="half" idx="19"/>
          </p:nvPr>
        </p:nvSpPr>
        <p:spPr/>
        <p:txBody>
          <a:bodyPr/>
          <a:lstStyle/>
          <a:p>
            <a:endParaRPr lang="en-GB" dirty="0"/>
          </a:p>
        </p:txBody>
      </p:sp>
      <p:sp>
        <p:nvSpPr>
          <p:cNvPr id="9" name="Footer Placeholder 8" hidden="1">
            <a:extLst>
              <a:ext uri="{FF2B5EF4-FFF2-40B4-BE49-F238E27FC236}">
                <a16:creationId xmlns:a16="http://schemas.microsoft.com/office/drawing/2014/main" id="{207E322C-6BC2-49F8-9A34-526CFAA1FCDB}"/>
              </a:ext>
            </a:extLst>
          </p:cNvPr>
          <p:cNvSpPr>
            <a:spLocks noGrp="1"/>
          </p:cNvSpPr>
          <p:nvPr>
            <p:ph type="ftr" sz="quarter" idx="20"/>
          </p:nvPr>
        </p:nvSpPr>
        <p:spPr>
          <a:xfrm>
            <a:off x="0" y="6858000"/>
            <a:ext cx="0" cy="0"/>
          </a:xfrm>
        </p:spPr>
        <p:txBody>
          <a:bodyPr/>
          <a:lstStyle>
            <a:lvl1pPr>
              <a:defRPr sz="133"/>
            </a:lvl1pPr>
          </a:lstStyle>
          <a:p>
            <a:r>
              <a:rPr lang="en-GB" dirty="0"/>
              <a:t>.</a:t>
            </a:r>
          </a:p>
        </p:txBody>
      </p:sp>
      <p:sp>
        <p:nvSpPr>
          <p:cNvPr id="11" name="Slide Number Placeholder 10" hidden="1">
            <a:extLst>
              <a:ext uri="{FF2B5EF4-FFF2-40B4-BE49-F238E27FC236}">
                <a16:creationId xmlns:a16="http://schemas.microsoft.com/office/drawing/2014/main" id="{2F300DB0-7BB2-49C2-BB7A-B6A7995B1A4D}"/>
              </a:ext>
            </a:extLst>
          </p:cNvPr>
          <p:cNvSpPr>
            <a:spLocks noGrp="1"/>
          </p:cNvSpPr>
          <p:nvPr>
            <p:ph type="sldNum" sz="quarter" idx="2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076870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zh-CN" altLang="en-US"/>
              <a:t>单击此处编辑母版文本样式</a:t>
            </a:r>
          </a:p>
          <a:p>
            <a:pPr lvl="1"/>
            <a:r>
              <a:rPr lang="zh-CN" altLang="en-US"/>
              <a:t>二级</a:t>
            </a:r>
          </a:p>
        </p:txBody>
      </p:sp>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710340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reaker clay 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62438A-00AD-46A3-81D6-A5C5F962614E}"/>
              </a:ext>
            </a:extLst>
          </p:cNvPr>
          <p:cNvPicPr>
            <a:picLocks noChangeAspect="1"/>
          </p:cNvPicPr>
          <p:nvPr userDrawn="1"/>
        </p:nvPicPr>
        <p:blipFill rotWithShape="1">
          <a:blip r:embed="rId2">
            <a:alphaModFix amt="90000"/>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8" name="Date Placeholder 7" hidden="1">
            <a:extLst>
              <a:ext uri="{FF2B5EF4-FFF2-40B4-BE49-F238E27FC236}">
                <a16:creationId xmlns:a16="http://schemas.microsoft.com/office/drawing/2014/main" id="{B66CE39F-9B8B-4391-A400-A1F7AF6BA633}"/>
              </a:ext>
            </a:extLst>
          </p:cNvPr>
          <p:cNvSpPr>
            <a:spLocks noGrp="1"/>
          </p:cNvSpPr>
          <p:nvPr>
            <p:ph type="dt" sz="half" idx="19"/>
          </p:nvPr>
        </p:nvSpPr>
        <p:spPr/>
        <p:txBody>
          <a:bodyPr/>
          <a:lstStyle/>
          <a:p>
            <a:endParaRPr lang="en-GB" dirty="0"/>
          </a:p>
        </p:txBody>
      </p:sp>
      <p:sp>
        <p:nvSpPr>
          <p:cNvPr id="9" name="Footer Placeholder 8" hidden="1">
            <a:extLst>
              <a:ext uri="{FF2B5EF4-FFF2-40B4-BE49-F238E27FC236}">
                <a16:creationId xmlns:a16="http://schemas.microsoft.com/office/drawing/2014/main" id="{207E322C-6BC2-49F8-9A34-526CFAA1FCDB}"/>
              </a:ext>
            </a:extLst>
          </p:cNvPr>
          <p:cNvSpPr>
            <a:spLocks noGrp="1"/>
          </p:cNvSpPr>
          <p:nvPr>
            <p:ph type="ftr" sz="quarter" idx="20"/>
          </p:nvPr>
        </p:nvSpPr>
        <p:spPr>
          <a:xfrm>
            <a:off x="0" y="6858000"/>
            <a:ext cx="0" cy="0"/>
          </a:xfrm>
        </p:spPr>
        <p:txBody>
          <a:bodyPr/>
          <a:lstStyle>
            <a:lvl1pPr>
              <a:defRPr sz="133"/>
            </a:lvl1pPr>
          </a:lstStyle>
          <a:p>
            <a:r>
              <a:rPr lang="en-GB" dirty="0"/>
              <a:t>.</a:t>
            </a:r>
          </a:p>
        </p:txBody>
      </p:sp>
      <p:sp>
        <p:nvSpPr>
          <p:cNvPr id="11" name="Slide Number Placeholder 10" hidden="1">
            <a:extLst>
              <a:ext uri="{FF2B5EF4-FFF2-40B4-BE49-F238E27FC236}">
                <a16:creationId xmlns:a16="http://schemas.microsoft.com/office/drawing/2014/main" id="{2F300DB0-7BB2-49C2-BB7A-B6A7995B1A4D}"/>
              </a:ext>
            </a:extLst>
          </p:cNvPr>
          <p:cNvSpPr>
            <a:spLocks noGrp="1"/>
          </p:cNvSpPr>
          <p:nvPr>
            <p:ph type="sldNum" sz="quarter" idx="21"/>
          </p:nvPr>
        </p:nvSpPr>
        <p:spPr/>
        <p:txBody>
          <a:bodyPr/>
          <a:lstStyle/>
          <a:p>
            <a:fld id="{24C8C45C-947F-4981-8B3F-4F32E973C901}" type="slidenum">
              <a:rPr lang="en-GB" smtClean="0"/>
              <a:pPr/>
              <a:t>‹#›</a:t>
            </a:fld>
            <a:endParaRPr lang="en-GB" dirty="0"/>
          </a:p>
        </p:txBody>
      </p:sp>
      <p:pic>
        <p:nvPicPr>
          <p:cNvPr id="15" name="Graphic 14">
            <a:extLst>
              <a:ext uri="{FF2B5EF4-FFF2-40B4-BE49-F238E27FC236}">
                <a16:creationId xmlns:a16="http://schemas.microsoft.com/office/drawing/2014/main" id="{7EB94AAB-963C-4CB6-9EDF-43ADD5842304}"/>
              </a:ext>
            </a:extLst>
          </p:cNvPr>
          <p:cNvPicPr>
            <a:picLocks noChangeAspect="1"/>
          </p:cNvPicPr>
          <p:nvPr userDrawn="1"/>
        </p:nvPicPr>
        <p:blipFill>
          <a:blip r:embed="rId3">
            <a:extLst>
              <a:ext uri="{96DAC541-7B7A-43D3-8B79-37D633B846F1}">
                <asvg:svgBlip xmlns:asvg="http://schemas.microsoft.com/office/drawing/2016/SVG/main" r:embed="rId4"/>
              </a:ext>
            </a:extLst>
          </a:blip>
          <a:srcRect b="8599"/>
          <a:stretch>
            <a:fillRect/>
          </a:stretch>
        </p:blipFill>
        <p:spPr>
          <a:xfrm>
            <a:off x="689919"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7" name="Graphic 16">
            <a:extLst>
              <a:ext uri="{FF2B5EF4-FFF2-40B4-BE49-F238E27FC236}">
                <a16:creationId xmlns:a16="http://schemas.microsoft.com/office/drawing/2014/main" id="{C0BF7A99-48D5-47E0-A013-717A6FAB5A64}"/>
              </a:ext>
            </a:extLst>
          </p:cNvPr>
          <p:cNvPicPr>
            <a:picLocks noChangeAspect="1"/>
          </p:cNvPicPr>
          <p:nvPr userDrawn="1"/>
        </p:nvPicPr>
        <p:blipFill>
          <a:blip r:embed="rId5">
            <a:extLst>
              <a:ext uri="{96DAC541-7B7A-43D3-8B79-37D633B846F1}">
                <asvg:svgBlip xmlns:asvg="http://schemas.microsoft.com/office/drawing/2016/SVG/main" r:embed="rId6"/>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spTree>
    <p:extLst>
      <p:ext uri="{BB962C8B-B14F-4D97-AF65-F5344CB8AC3E}">
        <p14:creationId xmlns:p14="http://schemas.microsoft.com/office/powerpoint/2010/main" val="337451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reaker clay B">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C1E689-424E-48A9-87B4-9C030D825739}"/>
              </a:ext>
            </a:extLst>
          </p:cNvPr>
          <p:cNvPicPr>
            <a:picLocks noChangeAspect="1"/>
          </p:cNvPicPr>
          <p:nvPr userDrawn="1"/>
        </p:nvPicPr>
        <p:blipFill rotWithShape="1">
          <a:blip r:embed="rId2">
            <a:alphaModFix amt="90000"/>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8" name="Date Placeholder 7" hidden="1">
            <a:extLst>
              <a:ext uri="{FF2B5EF4-FFF2-40B4-BE49-F238E27FC236}">
                <a16:creationId xmlns:a16="http://schemas.microsoft.com/office/drawing/2014/main" id="{B66CE39F-9B8B-4391-A400-A1F7AF6BA633}"/>
              </a:ext>
            </a:extLst>
          </p:cNvPr>
          <p:cNvSpPr>
            <a:spLocks noGrp="1"/>
          </p:cNvSpPr>
          <p:nvPr>
            <p:ph type="dt" sz="half" idx="19"/>
          </p:nvPr>
        </p:nvSpPr>
        <p:spPr/>
        <p:txBody>
          <a:bodyPr/>
          <a:lstStyle/>
          <a:p>
            <a:endParaRPr lang="en-GB" dirty="0"/>
          </a:p>
        </p:txBody>
      </p:sp>
      <p:sp>
        <p:nvSpPr>
          <p:cNvPr id="9" name="Footer Placeholder 8" hidden="1">
            <a:extLst>
              <a:ext uri="{FF2B5EF4-FFF2-40B4-BE49-F238E27FC236}">
                <a16:creationId xmlns:a16="http://schemas.microsoft.com/office/drawing/2014/main" id="{207E322C-6BC2-49F8-9A34-526CFAA1FCDB}"/>
              </a:ext>
            </a:extLst>
          </p:cNvPr>
          <p:cNvSpPr>
            <a:spLocks noGrp="1"/>
          </p:cNvSpPr>
          <p:nvPr>
            <p:ph type="ftr" sz="quarter" idx="20"/>
          </p:nvPr>
        </p:nvSpPr>
        <p:spPr>
          <a:xfrm>
            <a:off x="0" y="6858000"/>
            <a:ext cx="0" cy="0"/>
          </a:xfrm>
        </p:spPr>
        <p:txBody>
          <a:bodyPr/>
          <a:lstStyle>
            <a:lvl1pPr>
              <a:defRPr sz="133"/>
            </a:lvl1pPr>
          </a:lstStyle>
          <a:p>
            <a:r>
              <a:rPr lang="en-GB" dirty="0"/>
              <a:t>.</a:t>
            </a:r>
          </a:p>
        </p:txBody>
      </p:sp>
      <p:sp>
        <p:nvSpPr>
          <p:cNvPr id="11" name="Slide Number Placeholder 10" hidden="1">
            <a:extLst>
              <a:ext uri="{FF2B5EF4-FFF2-40B4-BE49-F238E27FC236}">
                <a16:creationId xmlns:a16="http://schemas.microsoft.com/office/drawing/2014/main" id="{2F300DB0-7BB2-49C2-BB7A-B6A7995B1A4D}"/>
              </a:ext>
            </a:extLst>
          </p:cNvPr>
          <p:cNvSpPr>
            <a:spLocks noGrp="1"/>
          </p:cNvSpPr>
          <p:nvPr>
            <p:ph type="sldNum" sz="quarter" idx="2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662608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reaker orange">
    <p:bg>
      <p:bgPr>
        <a:solidFill>
          <a:srgbClr val="FE50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grpSp>
        <p:nvGrpSpPr>
          <p:cNvPr id="20" name="Group 19">
            <a:extLst>
              <a:ext uri="{FF2B5EF4-FFF2-40B4-BE49-F238E27FC236}">
                <a16:creationId xmlns:a16="http://schemas.microsoft.com/office/drawing/2014/main" id="{922B97BB-C5AE-49BE-88E2-8E74B3D3B78A}"/>
              </a:ext>
            </a:extLst>
          </p:cNvPr>
          <p:cNvGrpSpPr/>
          <p:nvPr userDrawn="1"/>
        </p:nvGrpSpPr>
        <p:grpSpPr>
          <a:xfrm>
            <a:off x="11109584" y="6297619"/>
            <a:ext cx="722417" cy="211415"/>
            <a:chOff x="9077171" y="4521302"/>
            <a:chExt cx="2250662" cy="658654"/>
          </a:xfrm>
          <a:solidFill>
            <a:schemeClr val="bg1"/>
          </a:solidFill>
        </p:grpSpPr>
        <p:sp>
          <p:nvSpPr>
            <p:cNvPr id="21" name="Freeform: Shape 20">
              <a:extLst>
                <a:ext uri="{FF2B5EF4-FFF2-40B4-BE49-F238E27FC236}">
                  <a16:creationId xmlns:a16="http://schemas.microsoft.com/office/drawing/2014/main" id="{2C714089-C697-40C9-92CC-3CBA24948ED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22" name="Freeform: Shape 21">
              <a:extLst>
                <a:ext uri="{FF2B5EF4-FFF2-40B4-BE49-F238E27FC236}">
                  <a16:creationId xmlns:a16="http://schemas.microsoft.com/office/drawing/2014/main" id="{C65589D0-2F26-430E-AE60-0AF344EA54A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23" name="Freeform: Shape 22">
              <a:extLst>
                <a:ext uri="{FF2B5EF4-FFF2-40B4-BE49-F238E27FC236}">
                  <a16:creationId xmlns:a16="http://schemas.microsoft.com/office/drawing/2014/main" id="{B9812965-AFDA-434B-BE4C-505147655A1B}"/>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24" name="Freeform: Shape 23">
              <a:extLst>
                <a:ext uri="{FF2B5EF4-FFF2-40B4-BE49-F238E27FC236}">
                  <a16:creationId xmlns:a16="http://schemas.microsoft.com/office/drawing/2014/main" id="{52CA5DED-73F1-4CBF-84E1-2B0A1F2A93A4}"/>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8" name="Date Placeholder 7" hidden="1">
            <a:extLst>
              <a:ext uri="{FF2B5EF4-FFF2-40B4-BE49-F238E27FC236}">
                <a16:creationId xmlns:a16="http://schemas.microsoft.com/office/drawing/2014/main" id="{B66CE39F-9B8B-4391-A400-A1F7AF6BA633}"/>
              </a:ext>
            </a:extLst>
          </p:cNvPr>
          <p:cNvSpPr>
            <a:spLocks noGrp="1"/>
          </p:cNvSpPr>
          <p:nvPr>
            <p:ph type="dt" sz="half" idx="19"/>
          </p:nvPr>
        </p:nvSpPr>
        <p:spPr/>
        <p:txBody>
          <a:bodyPr/>
          <a:lstStyle/>
          <a:p>
            <a:endParaRPr lang="en-GB" dirty="0"/>
          </a:p>
        </p:txBody>
      </p:sp>
      <p:sp>
        <p:nvSpPr>
          <p:cNvPr id="9" name="Footer Placeholder 8" hidden="1">
            <a:extLst>
              <a:ext uri="{FF2B5EF4-FFF2-40B4-BE49-F238E27FC236}">
                <a16:creationId xmlns:a16="http://schemas.microsoft.com/office/drawing/2014/main" id="{207E322C-6BC2-49F8-9A34-526CFAA1FCDB}"/>
              </a:ext>
            </a:extLst>
          </p:cNvPr>
          <p:cNvSpPr>
            <a:spLocks noGrp="1"/>
          </p:cNvSpPr>
          <p:nvPr>
            <p:ph type="ftr" sz="quarter" idx="20"/>
          </p:nvPr>
        </p:nvSpPr>
        <p:spPr>
          <a:xfrm>
            <a:off x="0" y="6858000"/>
            <a:ext cx="0" cy="0"/>
          </a:xfrm>
        </p:spPr>
        <p:txBody>
          <a:bodyPr/>
          <a:lstStyle>
            <a:lvl1pPr>
              <a:defRPr sz="133"/>
            </a:lvl1pPr>
          </a:lstStyle>
          <a:p>
            <a:r>
              <a:rPr lang="en-GB" dirty="0"/>
              <a:t>.</a:t>
            </a:r>
          </a:p>
        </p:txBody>
      </p:sp>
      <p:sp>
        <p:nvSpPr>
          <p:cNvPr id="11" name="Slide Number Placeholder 10" hidden="1">
            <a:extLst>
              <a:ext uri="{FF2B5EF4-FFF2-40B4-BE49-F238E27FC236}">
                <a16:creationId xmlns:a16="http://schemas.microsoft.com/office/drawing/2014/main" id="{2F300DB0-7BB2-49C2-BB7A-B6A7995B1A4D}"/>
              </a:ext>
            </a:extLst>
          </p:cNvPr>
          <p:cNvSpPr>
            <a:spLocks noGrp="1"/>
          </p:cNvSpPr>
          <p:nvPr>
            <p:ph type="sldNum" sz="quarter" idx="21"/>
          </p:nvPr>
        </p:nvSpPr>
        <p:spPr/>
        <p:txBody>
          <a:bodyPr/>
          <a:lstStyle/>
          <a:p>
            <a:fld id="{24C8C45C-947F-4981-8B3F-4F32E973C901}" type="slidenum">
              <a:rPr lang="en-GB" smtClean="0"/>
              <a:pPr/>
              <a:t>‹#›</a:t>
            </a:fld>
            <a:endParaRPr lang="en-GB" dirty="0"/>
          </a:p>
        </p:txBody>
      </p:sp>
      <p:pic>
        <p:nvPicPr>
          <p:cNvPr id="13" name="Graphic 12">
            <a:extLst>
              <a:ext uri="{FF2B5EF4-FFF2-40B4-BE49-F238E27FC236}">
                <a16:creationId xmlns:a16="http://schemas.microsoft.com/office/drawing/2014/main" id="{80F4BE10-2F1F-4893-8E6A-3315F471CBEE}"/>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99"/>
          <a:stretch>
            <a:fillRect/>
          </a:stretch>
        </p:blipFill>
        <p:spPr>
          <a:xfrm>
            <a:off x="693315"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4" name="Graphic 13">
            <a:extLst>
              <a:ext uri="{FF2B5EF4-FFF2-40B4-BE49-F238E27FC236}">
                <a16:creationId xmlns:a16="http://schemas.microsoft.com/office/drawing/2014/main" id="{390CBFE6-AC4C-4BED-B982-9724ABDAEEBC}"/>
              </a:ext>
            </a:extLst>
          </p:cNvPr>
          <p:cNvPicPr>
            <a:picLocks noChangeAspect="1"/>
          </p:cNvPicPr>
          <p:nvPr userDrawn="1"/>
        </p:nvPicPr>
        <p:blipFill>
          <a:blip r:embed="rId4">
            <a:extLst>
              <a:ext uri="{96DAC541-7B7A-43D3-8B79-37D633B846F1}">
                <asvg:svgBlip xmlns:asvg="http://schemas.microsoft.com/office/drawing/2016/SVG/main" r:embed="rId5"/>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spTree>
    <p:extLst>
      <p:ext uri="{BB962C8B-B14F-4D97-AF65-F5344CB8AC3E}">
        <p14:creationId xmlns:p14="http://schemas.microsoft.com/office/powerpoint/2010/main" val="1747970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er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52740" y="2772406"/>
            <a:ext cx="6086520" cy="1313191"/>
          </a:xfrm>
        </p:spPr>
        <p:txBody>
          <a:bodyPr anchor="ctr"/>
          <a:lstStyle>
            <a:lvl1pPr algn="ctr">
              <a:defRPr sz="4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GB" dirty="0"/>
              <a:t>Click to add title</a:t>
            </a:r>
          </a:p>
        </p:txBody>
      </p:sp>
      <p:sp>
        <p:nvSpPr>
          <p:cNvPr id="8" name="Date Placeholder 7" hidden="1">
            <a:extLst>
              <a:ext uri="{FF2B5EF4-FFF2-40B4-BE49-F238E27FC236}">
                <a16:creationId xmlns:a16="http://schemas.microsoft.com/office/drawing/2014/main" id="{B66CE39F-9B8B-4391-A400-A1F7AF6BA633}"/>
              </a:ext>
            </a:extLst>
          </p:cNvPr>
          <p:cNvSpPr>
            <a:spLocks noGrp="1"/>
          </p:cNvSpPr>
          <p:nvPr>
            <p:ph type="dt" sz="half" idx="19"/>
          </p:nvPr>
        </p:nvSpPr>
        <p:spPr/>
        <p:txBody>
          <a:bodyPr/>
          <a:lstStyle/>
          <a:p>
            <a:endParaRPr lang="en-GB" dirty="0"/>
          </a:p>
        </p:txBody>
      </p:sp>
      <p:sp>
        <p:nvSpPr>
          <p:cNvPr id="9" name="Footer Placeholder 8" hidden="1">
            <a:extLst>
              <a:ext uri="{FF2B5EF4-FFF2-40B4-BE49-F238E27FC236}">
                <a16:creationId xmlns:a16="http://schemas.microsoft.com/office/drawing/2014/main" id="{207E322C-6BC2-49F8-9A34-526CFAA1FCDB}"/>
              </a:ext>
            </a:extLst>
          </p:cNvPr>
          <p:cNvSpPr>
            <a:spLocks noGrp="1"/>
          </p:cNvSpPr>
          <p:nvPr>
            <p:ph type="ftr" sz="quarter" idx="20"/>
          </p:nvPr>
        </p:nvSpPr>
        <p:spPr>
          <a:xfrm>
            <a:off x="0" y="6858000"/>
            <a:ext cx="0" cy="0"/>
          </a:xfrm>
        </p:spPr>
        <p:txBody>
          <a:bodyPr/>
          <a:lstStyle>
            <a:lvl1pPr>
              <a:defRPr sz="133"/>
            </a:lvl1pPr>
          </a:lstStyle>
          <a:p>
            <a:r>
              <a:rPr lang="en-GB" dirty="0"/>
              <a:t>.</a:t>
            </a:r>
          </a:p>
        </p:txBody>
      </p:sp>
      <p:sp>
        <p:nvSpPr>
          <p:cNvPr id="11" name="Slide Number Placeholder 10" hidden="1">
            <a:extLst>
              <a:ext uri="{FF2B5EF4-FFF2-40B4-BE49-F238E27FC236}">
                <a16:creationId xmlns:a16="http://schemas.microsoft.com/office/drawing/2014/main" id="{2F300DB0-7BB2-49C2-BB7A-B6A7995B1A4D}"/>
              </a:ext>
            </a:extLst>
          </p:cNvPr>
          <p:cNvSpPr>
            <a:spLocks noGrp="1"/>
          </p:cNvSpPr>
          <p:nvPr>
            <p:ph type="sldNum" sz="quarter" idx="2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459517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798417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B">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5289453-7630-401B-846B-E4E398FFDBD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019"/>
          <a:stretch>
            <a:fillRect/>
          </a:stretch>
        </p:blipFill>
        <p:spPr>
          <a:xfrm>
            <a:off x="692753" y="271369"/>
            <a:ext cx="4884667" cy="6582349"/>
          </a:xfrm>
          <a:custGeom>
            <a:avLst/>
            <a:gdLst>
              <a:gd name="connsiteX0" fmla="*/ 0 w 4884666"/>
              <a:gd name="connsiteY0" fmla="*/ 0 h 6582349"/>
              <a:gd name="connsiteX1" fmla="*/ 4884666 w 4884666"/>
              <a:gd name="connsiteY1" fmla="*/ 0 h 6582349"/>
              <a:gd name="connsiteX2" fmla="*/ 4884666 w 4884666"/>
              <a:gd name="connsiteY2" fmla="*/ 6582349 h 6582349"/>
              <a:gd name="connsiteX3" fmla="*/ 0 w 4884666"/>
              <a:gd name="connsiteY3" fmla="*/ 6582349 h 6582349"/>
            </a:gdLst>
            <a:ahLst/>
            <a:cxnLst>
              <a:cxn ang="0">
                <a:pos x="connsiteX0" y="connsiteY0"/>
              </a:cxn>
              <a:cxn ang="0">
                <a:pos x="connsiteX1" y="connsiteY1"/>
              </a:cxn>
              <a:cxn ang="0">
                <a:pos x="connsiteX2" y="connsiteY2"/>
              </a:cxn>
              <a:cxn ang="0">
                <a:pos x="connsiteX3" y="connsiteY3"/>
              </a:cxn>
            </a:cxnLst>
            <a:rect l="l" t="t" r="r" b="b"/>
            <a:pathLst>
              <a:path w="4884666" h="6582349">
                <a:moveTo>
                  <a:pt x="0" y="0"/>
                </a:moveTo>
                <a:lnTo>
                  <a:pt x="4884666" y="0"/>
                </a:lnTo>
                <a:lnTo>
                  <a:pt x="4884666" y="6582349"/>
                </a:lnTo>
                <a:lnTo>
                  <a:pt x="0" y="6582349"/>
                </a:lnTo>
                <a:close/>
              </a:path>
            </a:pathLst>
          </a:custGeom>
        </p:spPr>
      </p:pic>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557203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C">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222FC65-ED27-4A0A-8747-B14D9B9F7583}"/>
              </a:ext>
            </a:extLst>
          </p:cNvPr>
          <p:cNvPicPr>
            <a:picLocks noChangeAspect="1"/>
          </p:cNvPicPr>
          <p:nvPr userDrawn="1"/>
        </p:nvPicPr>
        <p:blipFill>
          <a:blip r:embed="rId2">
            <a:extLst>
              <a:ext uri="{96DAC541-7B7A-43D3-8B79-37D633B846F1}">
                <asvg:svgBlip xmlns:asvg="http://schemas.microsoft.com/office/drawing/2016/SVG/main" r:embed="rId3"/>
              </a:ext>
            </a:extLst>
          </a:blip>
          <a:srcRect b="3957"/>
          <a:stretch>
            <a:fillRect/>
          </a:stretch>
        </p:blipFill>
        <p:spPr>
          <a:xfrm>
            <a:off x="692753" y="271371"/>
            <a:ext cx="4884667" cy="6586631"/>
          </a:xfrm>
          <a:custGeom>
            <a:avLst/>
            <a:gdLst>
              <a:gd name="connsiteX0" fmla="*/ 0 w 4884666"/>
              <a:gd name="connsiteY0" fmla="*/ 0 h 6586631"/>
              <a:gd name="connsiteX1" fmla="*/ 4884666 w 4884666"/>
              <a:gd name="connsiteY1" fmla="*/ 0 h 6586631"/>
              <a:gd name="connsiteX2" fmla="*/ 4884666 w 4884666"/>
              <a:gd name="connsiteY2" fmla="*/ 6586631 h 6586631"/>
              <a:gd name="connsiteX3" fmla="*/ 0 w 4884666"/>
              <a:gd name="connsiteY3" fmla="*/ 6586631 h 6586631"/>
            </a:gdLst>
            <a:ahLst/>
            <a:cxnLst>
              <a:cxn ang="0">
                <a:pos x="connsiteX0" y="connsiteY0"/>
              </a:cxn>
              <a:cxn ang="0">
                <a:pos x="connsiteX1" y="connsiteY1"/>
              </a:cxn>
              <a:cxn ang="0">
                <a:pos x="connsiteX2" y="connsiteY2"/>
              </a:cxn>
              <a:cxn ang="0">
                <a:pos x="connsiteX3" y="connsiteY3"/>
              </a:cxn>
            </a:cxnLst>
            <a:rect l="l" t="t" r="r" b="b"/>
            <a:pathLst>
              <a:path w="4884666" h="6586631">
                <a:moveTo>
                  <a:pt x="0" y="0"/>
                </a:moveTo>
                <a:lnTo>
                  <a:pt x="4884666" y="0"/>
                </a:lnTo>
                <a:lnTo>
                  <a:pt x="4884666" y="6586631"/>
                </a:lnTo>
                <a:lnTo>
                  <a:pt x="0" y="6586631"/>
                </a:lnTo>
                <a:close/>
              </a:path>
            </a:pathLst>
          </a:custGeom>
        </p:spPr>
      </p:pic>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91361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F1FE251-CD57-4DBF-8BA2-929A156C0DD3}"/>
              </a:ext>
            </a:extLst>
          </p:cNvPr>
          <p:cNvPicPr>
            <a:picLocks noChangeAspect="1"/>
          </p:cNvPicPr>
          <p:nvPr userDrawn="1"/>
        </p:nvPicPr>
        <p:blipFill>
          <a:blip r:embed="rId2">
            <a:extLst>
              <a:ext uri="{96DAC541-7B7A-43D3-8B79-37D633B846F1}">
                <asvg:svgBlip xmlns:asvg="http://schemas.microsoft.com/office/drawing/2016/SVG/main" r:embed="rId3"/>
              </a:ext>
            </a:extLst>
          </a:blip>
          <a:srcRect b="3957"/>
          <a:stretch>
            <a:fillRect/>
          </a:stretch>
        </p:blipFill>
        <p:spPr>
          <a:xfrm>
            <a:off x="692753" y="271370"/>
            <a:ext cx="4884667" cy="6586631"/>
          </a:xfrm>
          <a:custGeom>
            <a:avLst/>
            <a:gdLst>
              <a:gd name="connsiteX0" fmla="*/ 0 w 4884666"/>
              <a:gd name="connsiteY0" fmla="*/ 0 h 6586630"/>
              <a:gd name="connsiteX1" fmla="*/ 4884666 w 4884666"/>
              <a:gd name="connsiteY1" fmla="*/ 0 h 6586630"/>
              <a:gd name="connsiteX2" fmla="*/ 4884666 w 4884666"/>
              <a:gd name="connsiteY2" fmla="*/ 6586630 h 6586630"/>
              <a:gd name="connsiteX3" fmla="*/ 0 w 4884666"/>
              <a:gd name="connsiteY3" fmla="*/ 6586630 h 6586630"/>
            </a:gdLst>
            <a:ahLst/>
            <a:cxnLst>
              <a:cxn ang="0">
                <a:pos x="connsiteX0" y="connsiteY0"/>
              </a:cxn>
              <a:cxn ang="0">
                <a:pos x="connsiteX1" y="connsiteY1"/>
              </a:cxn>
              <a:cxn ang="0">
                <a:pos x="connsiteX2" y="connsiteY2"/>
              </a:cxn>
              <a:cxn ang="0">
                <a:pos x="connsiteX3" y="connsiteY3"/>
              </a:cxn>
            </a:cxnLst>
            <a:rect l="l" t="t" r="r" b="b"/>
            <a:pathLst>
              <a:path w="4884666" h="6586630">
                <a:moveTo>
                  <a:pt x="0" y="0"/>
                </a:moveTo>
                <a:lnTo>
                  <a:pt x="4884666" y="0"/>
                </a:lnTo>
                <a:lnTo>
                  <a:pt x="4884666" y="6586630"/>
                </a:lnTo>
                <a:lnTo>
                  <a:pt x="0" y="6586630"/>
                </a:lnTo>
                <a:close/>
              </a:path>
            </a:pathLst>
          </a:custGeom>
        </p:spPr>
      </p:pic>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06145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5B2C721-291E-4E0F-B3E1-8FF33BEE1342}"/>
              </a:ext>
            </a:extLst>
          </p:cNvPr>
          <p:cNvPicPr>
            <a:picLocks noChangeAspect="1"/>
          </p:cNvPicPr>
          <p:nvPr userDrawn="1"/>
        </p:nvPicPr>
        <p:blipFill>
          <a:blip r:embed="rId2">
            <a:extLst>
              <a:ext uri="{96DAC541-7B7A-43D3-8B79-37D633B846F1}">
                <asvg:svgBlip xmlns:asvg="http://schemas.microsoft.com/office/drawing/2016/SVG/main" r:embed="rId3"/>
              </a:ext>
            </a:extLst>
          </a:blip>
          <a:srcRect b="3957"/>
          <a:stretch>
            <a:fillRect/>
          </a:stretch>
        </p:blipFill>
        <p:spPr>
          <a:xfrm>
            <a:off x="692753" y="271370"/>
            <a:ext cx="4884667" cy="6586631"/>
          </a:xfrm>
          <a:custGeom>
            <a:avLst/>
            <a:gdLst>
              <a:gd name="connsiteX0" fmla="*/ 0 w 4884666"/>
              <a:gd name="connsiteY0" fmla="*/ 0 h 6586630"/>
              <a:gd name="connsiteX1" fmla="*/ 4884666 w 4884666"/>
              <a:gd name="connsiteY1" fmla="*/ 0 h 6586630"/>
              <a:gd name="connsiteX2" fmla="*/ 4884666 w 4884666"/>
              <a:gd name="connsiteY2" fmla="*/ 6586630 h 6586630"/>
              <a:gd name="connsiteX3" fmla="*/ 0 w 4884666"/>
              <a:gd name="connsiteY3" fmla="*/ 6586630 h 6586630"/>
            </a:gdLst>
            <a:ahLst/>
            <a:cxnLst>
              <a:cxn ang="0">
                <a:pos x="connsiteX0" y="connsiteY0"/>
              </a:cxn>
              <a:cxn ang="0">
                <a:pos x="connsiteX1" y="connsiteY1"/>
              </a:cxn>
              <a:cxn ang="0">
                <a:pos x="connsiteX2" y="connsiteY2"/>
              </a:cxn>
              <a:cxn ang="0">
                <a:pos x="connsiteX3" y="connsiteY3"/>
              </a:cxn>
            </a:cxnLst>
            <a:rect l="l" t="t" r="r" b="b"/>
            <a:pathLst>
              <a:path w="4884666" h="6586630">
                <a:moveTo>
                  <a:pt x="0" y="0"/>
                </a:moveTo>
                <a:lnTo>
                  <a:pt x="4884666" y="0"/>
                </a:lnTo>
                <a:lnTo>
                  <a:pt x="4884666" y="6586630"/>
                </a:lnTo>
                <a:lnTo>
                  <a:pt x="0" y="6586630"/>
                </a:lnTo>
                <a:close/>
              </a:path>
            </a:pathLst>
          </a:custGeom>
        </p:spPr>
      </p:pic>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691148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F">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E851BEEC-661D-4FA8-A868-403C94B6E41F}"/>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750" b="5242"/>
          <a:stretch>
            <a:fillRect/>
          </a:stretch>
        </p:blipFill>
        <p:spPr>
          <a:xfrm>
            <a:off x="7989753" y="348969"/>
            <a:ext cx="4202191" cy="6509033"/>
          </a:xfrm>
          <a:custGeom>
            <a:avLst/>
            <a:gdLst>
              <a:gd name="connsiteX0" fmla="*/ 0 w 4202191"/>
              <a:gd name="connsiteY0" fmla="*/ 0 h 6498471"/>
              <a:gd name="connsiteX1" fmla="*/ 4202191 w 4202191"/>
              <a:gd name="connsiteY1" fmla="*/ 0 h 6498471"/>
              <a:gd name="connsiteX2" fmla="*/ 4202191 w 4202191"/>
              <a:gd name="connsiteY2" fmla="*/ 6498471 h 6498471"/>
              <a:gd name="connsiteX3" fmla="*/ 0 w 4202191"/>
              <a:gd name="connsiteY3" fmla="*/ 6498471 h 6498471"/>
            </a:gdLst>
            <a:ahLst/>
            <a:cxnLst>
              <a:cxn ang="0">
                <a:pos x="connsiteX0" y="connsiteY0"/>
              </a:cxn>
              <a:cxn ang="0">
                <a:pos x="connsiteX1" y="connsiteY1"/>
              </a:cxn>
              <a:cxn ang="0">
                <a:pos x="connsiteX2" y="connsiteY2"/>
              </a:cxn>
              <a:cxn ang="0">
                <a:pos x="connsiteX3" y="connsiteY3"/>
              </a:cxn>
            </a:cxnLst>
            <a:rect l="l" t="t" r="r" b="b"/>
            <a:pathLst>
              <a:path w="4202191" h="6498471">
                <a:moveTo>
                  <a:pt x="0" y="0"/>
                </a:moveTo>
                <a:lnTo>
                  <a:pt x="4202191" y="0"/>
                </a:lnTo>
                <a:lnTo>
                  <a:pt x="4202191" y="6498471"/>
                </a:lnTo>
                <a:lnTo>
                  <a:pt x="0" y="6498471"/>
                </a:lnTo>
                <a:close/>
              </a:path>
            </a:pathLst>
          </a:custGeom>
        </p:spPr>
      </p:pic>
      <p:sp>
        <p:nvSpPr>
          <p:cNvPr id="2" name="Title 1"/>
          <p:cNvSpPr>
            <a:spLocks noGrp="1"/>
          </p:cNvSpPr>
          <p:nvPr>
            <p:ph type="title" hasCustomPrompt="1"/>
          </p:nvPr>
        </p:nvSpPr>
        <p:spPr>
          <a:xfrm>
            <a:off x="1260001" y="990000"/>
            <a:ext cx="5733219" cy="12240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1260000" y="2304000"/>
            <a:ext cx="5733219" cy="40140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18" name="Freeform: Shape 17">
            <a:extLst>
              <a:ext uri="{FF2B5EF4-FFF2-40B4-BE49-F238E27FC236}">
                <a16:creationId xmlns:a16="http://schemas.microsoft.com/office/drawing/2014/main" id="{1290B828-A02F-4290-A26C-A8FF100033E1}"/>
              </a:ext>
            </a:extLst>
          </p:cNvPr>
          <p:cNvSpPr/>
          <p:nvPr/>
        </p:nvSpPr>
        <p:spPr>
          <a:xfrm>
            <a:off x="7018138" y="5580133"/>
            <a:ext cx="2903997" cy="1277867"/>
          </a:xfrm>
          <a:custGeom>
            <a:avLst/>
            <a:gdLst>
              <a:gd name="connsiteX0" fmla="*/ 1401032 w 2903997"/>
              <a:gd name="connsiteY0" fmla="*/ 0 h 1277866"/>
              <a:gd name="connsiteX1" fmla="*/ 2895594 w 2903997"/>
              <a:gd name="connsiteY1" fmla="*/ 1191604 h 1277866"/>
              <a:gd name="connsiteX2" fmla="*/ 2903997 w 2903997"/>
              <a:gd name="connsiteY2" fmla="*/ 1277866 h 1277866"/>
              <a:gd name="connsiteX3" fmla="*/ 0 w 2903997"/>
              <a:gd name="connsiteY3" fmla="*/ 1277866 h 1277866"/>
              <a:gd name="connsiteX4" fmla="*/ 0 w 2903997"/>
              <a:gd name="connsiteY4" fmla="*/ 581025 h 1277866"/>
              <a:gd name="connsiteX5" fmla="*/ 1401032 w 2903997"/>
              <a:gd name="connsiteY5" fmla="*/ 0 h 12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997" h="1277866">
                <a:moveTo>
                  <a:pt x="1401032" y="0"/>
                </a:moveTo>
                <a:cubicBezTo>
                  <a:pt x="2539746" y="0"/>
                  <a:pt x="2824424" y="622417"/>
                  <a:pt x="2895594" y="1191604"/>
                </a:cubicBezTo>
                <a:lnTo>
                  <a:pt x="2903997" y="1277866"/>
                </a:lnTo>
                <a:lnTo>
                  <a:pt x="0" y="1277866"/>
                </a:lnTo>
                <a:lnTo>
                  <a:pt x="0" y="581025"/>
                </a:lnTo>
                <a:cubicBezTo>
                  <a:pt x="0" y="280702"/>
                  <a:pt x="492633" y="0"/>
                  <a:pt x="1401032" y="0"/>
                </a:cubicBezTo>
                <a:close/>
              </a:path>
            </a:pathLst>
          </a:custGeom>
          <a:solidFill>
            <a:srgbClr val="780000"/>
          </a:solidFill>
          <a:ln w="9525" cap="flat">
            <a:noFill/>
            <a:prstDash val="solid"/>
            <a:miter/>
          </a:ln>
        </p:spPr>
        <p:txBody>
          <a:bodyPr rtlCol="0" anchor="ctr"/>
          <a:lstStyle/>
          <a:p>
            <a:endParaRPr lang="en-GB" sz="2400"/>
          </a:p>
        </p:txBody>
      </p:sp>
      <p:grpSp>
        <p:nvGrpSpPr>
          <p:cNvPr id="14" name="Group 13">
            <a:extLst>
              <a:ext uri="{FF2B5EF4-FFF2-40B4-BE49-F238E27FC236}">
                <a16:creationId xmlns:a16="http://schemas.microsoft.com/office/drawing/2014/main" id="{7E50E24D-3452-4AEA-8E25-DF94DB7BD1BC}"/>
              </a:ext>
            </a:extLst>
          </p:cNvPr>
          <p:cNvGrpSpPr/>
          <p:nvPr userDrawn="1"/>
        </p:nvGrpSpPr>
        <p:grpSpPr>
          <a:xfrm>
            <a:off x="11109584" y="6297619"/>
            <a:ext cx="722417" cy="211415"/>
            <a:chOff x="9077171" y="4521302"/>
            <a:chExt cx="2250662" cy="658654"/>
          </a:xfrm>
          <a:solidFill>
            <a:schemeClr val="bg1"/>
          </a:solidFill>
        </p:grpSpPr>
        <p:sp>
          <p:nvSpPr>
            <p:cNvPr id="15" name="Freeform: Shape 14">
              <a:extLst>
                <a:ext uri="{FF2B5EF4-FFF2-40B4-BE49-F238E27FC236}">
                  <a16:creationId xmlns:a16="http://schemas.microsoft.com/office/drawing/2014/main" id="{E8F937DE-0134-48B9-920A-36A1B74946F9}"/>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16" name="Freeform: Shape 15">
              <a:extLst>
                <a:ext uri="{FF2B5EF4-FFF2-40B4-BE49-F238E27FC236}">
                  <a16:creationId xmlns:a16="http://schemas.microsoft.com/office/drawing/2014/main" id="{7B0F19FE-6228-43FA-8158-E10D1A6AB4E8}"/>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17" name="Freeform: Shape 16">
              <a:extLst>
                <a:ext uri="{FF2B5EF4-FFF2-40B4-BE49-F238E27FC236}">
                  <a16:creationId xmlns:a16="http://schemas.microsoft.com/office/drawing/2014/main" id="{9D825B5A-6160-461E-B0CF-7E32F7F57742}"/>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19" name="Freeform: Shape 18">
              <a:extLst>
                <a:ext uri="{FF2B5EF4-FFF2-40B4-BE49-F238E27FC236}">
                  <a16:creationId xmlns:a16="http://schemas.microsoft.com/office/drawing/2014/main" id="{B9B24980-66B6-449A-BCFA-44D2234CF36F}"/>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Tree>
    <p:extLst>
      <p:ext uri="{BB962C8B-B14F-4D97-AF65-F5344CB8AC3E}">
        <p14:creationId xmlns:p14="http://schemas.microsoft.com/office/powerpoint/2010/main" val="78154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文本">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A2570-7517-4576-B836-E4E6D3E743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zh-CN" altLang="en-US"/>
              <a:t>单击此处编辑母版文本样式</a:t>
            </a:r>
          </a:p>
          <a:p>
            <a:pPr lvl="1"/>
            <a:r>
              <a:rPr lang="zh-CN" altLang="en-US"/>
              <a:t>二级</a:t>
            </a:r>
          </a:p>
        </p:txBody>
      </p:sp>
      <p:sp>
        <p:nvSpPr>
          <p:cNvPr id="4" name="Title 3">
            <a:extLst>
              <a:ext uri="{FF2B5EF4-FFF2-40B4-BE49-F238E27FC236}">
                <a16:creationId xmlns:a16="http://schemas.microsoft.com/office/drawing/2014/main" id="{0E770BB0-A521-41C6-A0AE-BEE679D2AD12}"/>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14046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C17285FC-9316-4088-8DEC-5407513F7451}"/>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011"/>
          <a:stretch>
            <a:fillRect/>
          </a:stretch>
        </p:blipFill>
        <p:spPr>
          <a:xfrm>
            <a:off x="6593305" y="2"/>
            <a:ext cx="5369176" cy="6192855"/>
          </a:xfrm>
          <a:custGeom>
            <a:avLst/>
            <a:gdLst>
              <a:gd name="connsiteX0" fmla="*/ 0 w 5369176"/>
              <a:gd name="connsiteY0" fmla="*/ 0 h 6192855"/>
              <a:gd name="connsiteX1" fmla="*/ 5369176 w 5369176"/>
              <a:gd name="connsiteY1" fmla="*/ 0 h 6192855"/>
              <a:gd name="connsiteX2" fmla="*/ 5369176 w 5369176"/>
              <a:gd name="connsiteY2" fmla="*/ 6192855 h 6192855"/>
              <a:gd name="connsiteX3" fmla="*/ 0 w 5369176"/>
              <a:gd name="connsiteY3" fmla="*/ 6192855 h 6192855"/>
            </a:gdLst>
            <a:ahLst/>
            <a:cxnLst>
              <a:cxn ang="0">
                <a:pos x="connsiteX0" y="connsiteY0"/>
              </a:cxn>
              <a:cxn ang="0">
                <a:pos x="connsiteX1" y="connsiteY1"/>
              </a:cxn>
              <a:cxn ang="0">
                <a:pos x="connsiteX2" y="connsiteY2"/>
              </a:cxn>
              <a:cxn ang="0">
                <a:pos x="connsiteX3" y="connsiteY3"/>
              </a:cxn>
            </a:cxnLst>
            <a:rect l="l" t="t" r="r" b="b"/>
            <a:pathLst>
              <a:path w="5369176" h="6192855">
                <a:moveTo>
                  <a:pt x="0" y="0"/>
                </a:moveTo>
                <a:lnTo>
                  <a:pt x="5369176" y="0"/>
                </a:lnTo>
                <a:lnTo>
                  <a:pt x="5369176" y="6192855"/>
                </a:lnTo>
                <a:lnTo>
                  <a:pt x="0" y="6192855"/>
                </a:lnTo>
                <a:close/>
              </a:path>
            </a:pathLst>
          </a:custGeom>
        </p:spPr>
      </p:pic>
      <p:sp>
        <p:nvSpPr>
          <p:cNvPr id="2" name="Title 1"/>
          <p:cNvSpPr>
            <a:spLocks noGrp="1"/>
          </p:cNvSpPr>
          <p:nvPr>
            <p:ph type="title" hasCustomPrompt="1"/>
          </p:nvPr>
        </p:nvSpPr>
        <p:spPr>
          <a:xfrm>
            <a:off x="1260001" y="990000"/>
            <a:ext cx="5112001" cy="12240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1260000" y="2304000"/>
            <a:ext cx="5112000" cy="40140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927210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w. picture">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868BE4E9-A5D4-433D-AD09-B385F7166F8A}"/>
              </a:ext>
            </a:extLst>
          </p:cNvPr>
          <p:cNvSpPr>
            <a:spLocks noGrp="1"/>
          </p:cNvSpPr>
          <p:nvPr>
            <p:ph type="pic" sz="quarter" idx="16"/>
          </p:nvPr>
        </p:nvSpPr>
        <p:spPr>
          <a:xfrm>
            <a:off x="350613" y="669925"/>
            <a:ext cx="5311425" cy="6188075"/>
          </a:xfrm>
          <a:custGeom>
            <a:avLst/>
            <a:gdLst>
              <a:gd name="connsiteX0" fmla="*/ 2648053 w 5311425"/>
              <a:gd name="connsiteY0" fmla="*/ 0 h 6214553"/>
              <a:gd name="connsiteX1" fmla="*/ 2648154 w 5311425"/>
              <a:gd name="connsiteY1" fmla="*/ 0 h 6214553"/>
              <a:gd name="connsiteX2" fmla="*/ 2888958 w 5311425"/>
              <a:gd name="connsiteY2" fmla="*/ 4039 h 6214553"/>
              <a:gd name="connsiteX3" fmla="*/ 5311425 w 5311425"/>
              <a:gd name="connsiteY3" fmla="*/ 2174174 h 6214553"/>
              <a:gd name="connsiteX4" fmla="*/ 5311425 w 5311425"/>
              <a:gd name="connsiteY4" fmla="*/ 6214553 h 6214553"/>
              <a:gd name="connsiteX5" fmla="*/ 0 w 5311425"/>
              <a:gd name="connsiteY5" fmla="*/ 6214553 h 6214553"/>
              <a:gd name="connsiteX6" fmla="*/ 0 w 5311425"/>
              <a:gd name="connsiteY6" fmla="*/ 851655 h 6214553"/>
              <a:gd name="connsiteX7" fmla="*/ 6509 w 5311425"/>
              <a:gd name="connsiteY7" fmla="*/ 775437 h 6214553"/>
              <a:gd name="connsiteX8" fmla="*/ 589680 w 5311425"/>
              <a:gd name="connsiteY8" fmla="*/ 317337 h 6214553"/>
              <a:gd name="connsiteX9" fmla="*/ 2286856 w 5311425"/>
              <a:gd name="connsiteY9" fmla="*/ 8713 h 621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425" h="6214553">
                <a:moveTo>
                  <a:pt x="2648053" y="0"/>
                </a:moveTo>
                <a:lnTo>
                  <a:pt x="2648154" y="0"/>
                </a:lnTo>
                <a:lnTo>
                  <a:pt x="2888958" y="4039"/>
                </a:lnTo>
                <a:cubicBezTo>
                  <a:pt x="5299675" y="86879"/>
                  <a:pt x="5311425" y="1424048"/>
                  <a:pt x="5311425" y="2174174"/>
                </a:cubicBezTo>
                <a:lnTo>
                  <a:pt x="5311425" y="6214553"/>
                </a:lnTo>
                <a:lnTo>
                  <a:pt x="0" y="6214553"/>
                </a:lnTo>
                <a:lnTo>
                  <a:pt x="0" y="851655"/>
                </a:lnTo>
                <a:lnTo>
                  <a:pt x="6509" y="775437"/>
                </a:lnTo>
                <a:cubicBezTo>
                  <a:pt x="39963" y="589636"/>
                  <a:pt x="198244" y="443237"/>
                  <a:pt x="589680" y="317337"/>
                </a:cubicBezTo>
                <a:cubicBezTo>
                  <a:pt x="912689" y="212336"/>
                  <a:pt x="1478586" y="48125"/>
                  <a:pt x="2286856" y="8713"/>
                </a:cubicBezTo>
                <a:close/>
              </a:path>
            </a:pathLst>
          </a:custGeom>
        </p:spPr>
        <p:txBody>
          <a:bodyPr wrap="square" tIns="720000">
            <a:noAutofit/>
          </a:bodyPr>
          <a:lstStyle>
            <a:lvl1pPr marL="0" indent="0" algn="ctr">
              <a:buNone/>
              <a:defRPr/>
            </a:lvl1pPr>
          </a:lstStyle>
          <a:p>
            <a:r>
              <a:rPr lang="zh-CN" altLang="en-US"/>
              <a:t>单击图标添加图片</a:t>
            </a:r>
            <a:endParaRPr lang="en-GB" dirty="0"/>
          </a:p>
        </p:txBody>
      </p:sp>
      <p:sp>
        <p:nvSpPr>
          <p:cNvPr id="2" name="Title 1"/>
          <p:cNvSpPr>
            <a:spLocks noGrp="1"/>
          </p:cNvSpPr>
          <p:nvPr>
            <p:ph type="title" hasCustomPrompt="1"/>
          </p:nvPr>
        </p:nvSpPr>
        <p:spPr>
          <a:xfrm>
            <a:off x="6096000" y="990000"/>
            <a:ext cx="4831547" cy="12240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096001" y="2304000"/>
            <a:ext cx="4831545" cy="40140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6F4D8F53-E15C-4984-A585-BDBE1845035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A6EAAC7-92B3-434D-8ACC-EF9021145F06}"/>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9" name="Slide Number Placeholder 8">
            <a:extLst>
              <a:ext uri="{FF2B5EF4-FFF2-40B4-BE49-F238E27FC236}">
                <a16:creationId xmlns:a16="http://schemas.microsoft.com/office/drawing/2014/main" id="{DA95F2A0-FBFF-47E2-8786-83EA69D02F94}"/>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770645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1260000" y="2304000"/>
            <a:ext cx="4744800" cy="4014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187203" y="2304000"/>
            <a:ext cx="4744800" cy="4014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Date Placeholder 11">
            <a:extLst>
              <a:ext uri="{FF2B5EF4-FFF2-40B4-BE49-F238E27FC236}">
                <a16:creationId xmlns:a16="http://schemas.microsoft.com/office/drawing/2014/main" id="{BA8A3851-2E01-4D4D-8504-BEB8BB7F0B71}"/>
              </a:ext>
            </a:extLst>
          </p:cNvPr>
          <p:cNvSpPr>
            <a:spLocks noGrp="1"/>
          </p:cNvSpPr>
          <p:nvPr>
            <p:ph type="dt" sz="half" idx="15"/>
          </p:nvPr>
        </p:nvSpPr>
        <p:spPr/>
        <p:txBody>
          <a:bodyPr/>
          <a:lstStyle/>
          <a:p>
            <a:endParaRPr lang="en-GB" dirty="0"/>
          </a:p>
        </p:txBody>
      </p:sp>
      <p:sp>
        <p:nvSpPr>
          <p:cNvPr id="13" name="Footer Placeholder 12">
            <a:extLst>
              <a:ext uri="{FF2B5EF4-FFF2-40B4-BE49-F238E27FC236}">
                <a16:creationId xmlns:a16="http://schemas.microsoft.com/office/drawing/2014/main" id="{47E7BBF3-4888-4549-B254-3F1404699F81}"/>
              </a:ext>
            </a:extLst>
          </p:cNvPr>
          <p:cNvSpPr>
            <a:spLocks noGrp="1"/>
          </p:cNvSpPr>
          <p:nvPr>
            <p:ph type="ftr" sz="quarter" idx="16"/>
          </p:nvPr>
        </p:nvSpPr>
        <p:spPr/>
        <p:txBody>
          <a:bodyPr/>
          <a:lstStyle/>
          <a:p>
            <a:r>
              <a:rPr lang="en-GB"/>
              <a:t>Classification xxxx   Author xxxx   Approved by xxxx   Version xx</a:t>
            </a:r>
            <a:endParaRPr lang="en-GB" dirty="0"/>
          </a:p>
        </p:txBody>
      </p:sp>
      <p:sp>
        <p:nvSpPr>
          <p:cNvPr id="14" name="Slide Number Placeholder 13">
            <a:extLst>
              <a:ext uri="{FF2B5EF4-FFF2-40B4-BE49-F238E27FC236}">
                <a16:creationId xmlns:a16="http://schemas.microsoft.com/office/drawing/2014/main" id="{F88E79E1-2DC4-4AE1-9049-550425272CEF}"/>
              </a:ext>
            </a:extLst>
          </p:cNvPr>
          <p:cNvSpPr>
            <a:spLocks noGrp="1"/>
          </p:cNvSpPr>
          <p:nvPr>
            <p:ph type="sldNum" sz="quarter" idx="17"/>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881619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1260000" y="2304000"/>
            <a:ext cx="3103200" cy="4014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544400" y="2304000"/>
            <a:ext cx="3103200" cy="4014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a:extLst>
              <a:ext uri="{FF2B5EF4-FFF2-40B4-BE49-F238E27FC236}">
                <a16:creationId xmlns:a16="http://schemas.microsoft.com/office/drawing/2014/main" id="{0E043538-0172-4EC6-9E78-BBE7C1296A4D}"/>
              </a:ext>
            </a:extLst>
          </p:cNvPr>
          <p:cNvSpPr>
            <a:spLocks noGrp="1"/>
          </p:cNvSpPr>
          <p:nvPr>
            <p:ph sz="quarter" idx="13" hasCustomPrompt="1"/>
          </p:nvPr>
        </p:nvSpPr>
        <p:spPr>
          <a:xfrm>
            <a:off x="7826400" y="2304000"/>
            <a:ext cx="3103200" cy="40140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2" name="Date Placeholder 11">
            <a:extLst>
              <a:ext uri="{FF2B5EF4-FFF2-40B4-BE49-F238E27FC236}">
                <a16:creationId xmlns:a16="http://schemas.microsoft.com/office/drawing/2014/main" id="{BA8A3851-2E01-4D4D-8504-BEB8BB7F0B71}"/>
              </a:ext>
            </a:extLst>
          </p:cNvPr>
          <p:cNvSpPr>
            <a:spLocks noGrp="1"/>
          </p:cNvSpPr>
          <p:nvPr>
            <p:ph type="dt" sz="half" idx="15"/>
          </p:nvPr>
        </p:nvSpPr>
        <p:spPr/>
        <p:txBody>
          <a:bodyPr/>
          <a:lstStyle/>
          <a:p>
            <a:endParaRPr lang="en-GB" dirty="0"/>
          </a:p>
        </p:txBody>
      </p:sp>
      <p:sp>
        <p:nvSpPr>
          <p:cNvPr id="13" name="Footer Placeholder 12">
            <a:extLst>
              <a:ext uri="{FF2B5EF4-FFF2-40B4-BE49-F238E27FC236}">
                <a16:creationId xmlns:a16="http://schemas.microsoft.com/office/drawing/2014/main" id="{47E7BBF3-4888-4549-B254-3F1404699F81}"/>
              </a:ext>
            </a:extLst>
          </p:cNvPr>
          <p:cNvSpPr>
            <a:spLocks noGrp="1"/>
          </p:cNvSpPr>
          <p:nvPr>
            <p:ph type="ftr" sz="quarter" idx="16"/>
          </p:nvPr>
        </p:nvSpPr>
        <p:spPr/>
        <p:txBody>
          <a:bodyPr/>
          <a:lstStyle/>
          <a:p>
            <a:r>
              <a:rPr lang="en-GB"/>
              <a:t>Classification xxxx   Author xxxx   Approved by xxxx   Version xx</a:t>
            </a:r>
            <a:endParaRPr lang="en-GB" dirty="0"/>
          </a:p>
        </p:txBody>
      </p:sp>
      <p:sp>
        <p:nvSpPr>
          <p:cNvPr id="14" name="Slide Number Placeholder 13">
            <a:extLst>
              <a:ext uri="{FF2B5EF4-FFF2-40B4-BE49-F238E27FC236}">
                <a16:creationId xmlns:a16="http://schemas.microsoft.com/office/drawing/2014/main" id="{F88E79E1-2DC4-4AE1-9049-550425272CEF}"/>
              </a:ext>
            </a:extLst>
          </p:cNvPr>
          <p:cNvSpPr>
            <a:spLocks noGrp="1"/>
          </p:cNvSpPr>
          <p:nvPr>
            <p:ph type="sldNum" sz="quarter" idx="17"/>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795489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1260000" y="2304000"/>
            <a:ext cx="4744800" cy="19152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184800" y="2304000"/>
            <a:ext cx="4744800" cy="19152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a:extLst>
              <a:ext uri="{FF2B5EF4-FFF2-40B4-BE49-F238E27FC236}">
                <a16:creationId xmlns:a16="http://schemas.microsoft.com/office/drawing/2014/main" id="{0E043538-0172-4EC6-9E78-BBE7C1296A4D}"/>
              </a:ext>
            </a:extLst>
          </p:cNvPr>
          <p:cNvSpPr>
            <a:spLocks noGrp="1"/>
          </p:cNvSpPr>
          <p:nvPr>
            <p:ph sz="quarter" idx="13" hasCustomPrompt="1"/>
          </p:nvPr>
        </p:nvSpPr>
        <p:spPr>
          <a:xfrm>
            <a:off x="1260000" y="4400460"/>
            <a:ext cx="4744800" cy="19152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Content Placeholder 10">
            <a:extLst>
              <a:ext uri="{FF2B5EF4-FFF2-40B4-BE49-F238E27FC236}">
                <a16:creationId xmlns:a16="http://schemas.microsoft.com/office/drawing/2014/main" id="{85ED0398-A1C4-4F29-8C07-D5AEBE9F2B66}"/>
              </a:ext>
            </a:extLst>
          </p:cNvPr>
          <p:cNvSpPr>
            <a:spLocks noGrp="1"/>
          </p:cNvSpPr>
          <p:nvPr>
            <p:ph sz="quarter" idx="14" hasCustomPrompt="1"/>
          </p:nvPr>
        </p:nvSpPr>
        <p:spPr>
          <a:xfrm>
            <a:off x="6184800" y="4400460"/>
            <a:ext cx="4744800" cy="19152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2" name="Date Placeholder 11">
            <a:extLst>
              <a:ext uri="{FF2B5EF4-FFF2-40B4-BE49-F238E27FC236}">
                <a16:creationId xmlns:a16="http://schemas.microsoft.com/office/drawing/2014/main" id="{BA8A3851-2E01-4D4D-8504-BEB8BB7F0B71}"/>
              </a:ext>
            </a:extLst>
          </p:cNvPr>
          <p:cNvSpPr>
            <a:spLocks noGrp="1"/>
          </p:cNvSpPr>
          <p:nvPr>
            <p:ph type="dt" sz="half" idx="15"/>
          </p:nvPr>
        </p:nvSpPr>
        <p:spPr/>
        <p:txBody>
          <a:bodyPr/>
          <a:lstStyle/>
          <a:p>
            <a:endParaRPr lang="en-GB" dirty="0"/>
          </a:p>
        </p:txBody>
      </p:sp>
      <p:sp>
        <p:nvSpPr>
          <p:cNvPr id="13" name="Footer Placeholder 12">
            <a:extLst>
              <a:ext uri="{FF2B5EF4-FFF2-40B4-BE49-F238E27FC236}">
                <a16:creationId xmlns:a16="http://schemas.microsoft.com/office/drawing/2014/main" id="{47E7BBF3-4888-4549-B254-3F1404699F81}"/>
              </a:ext>
            </a:extLst>
          </p:cNvPr>
          <p:cNvSpPr>
            <a:spLocks noGrp="1"/>
          </p:cNvSpPr>
          <p:nvPr>
            <p:ph type="ftr" sz="quarter" idx="16"/>
          </p:nvPr>
        </p:nvSpPr>
        <p:spPr/>
        <p:txBody>
          <a:bodyPr/>
          <a:lstStyle/>
          <a:p>
            <a:r>
              <a:rPr lang="en-GB"/>
              <a:t>Classification xxxx   Author xxxx   Approved by xxxx   Version xx</a:t>
            </a:r>
            <a:endParaRPr lang="en-GB" dirty="0"/>
          </a:p>
        </p:txBody>
      </p:sp>
      <p:sp>
        <p:nvSpPr>
          <p:cNvPr id="14" name="Slide Number Placeholder 13">
            <a:extLst>
              <a:ext uri="{FF2B5EF4-FFF2-40B4-BE49-F238E27FC236}">
                <a16:creationId xmlns:a16="http://schemas.microsoft.com/office/drawing/2014/main" id="{F88E79E1-2DC4-4AE1-9049-550425272CEF}"/>
              </a:ext>
            </a:extLst>
          </p:cNvPr>
          <p:cNvSpPr>
            <a:spLocks noGrp="1"/>
          </p:cNvSpPr>
          <p:nvPr>
            <p:ph type="sldNum" sz="quarter" idx="17"/>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41153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1260000" y="2304000"/>
            <a:ext cx="2286000" cy="4014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3721200" y="2304000"/>
            <a:ext cx="2286000" cy="4014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a:extLst>
              <a:ext uri="{FF2B5EF4-FFF2-40B4-BE49-F238E27FC236}">
                <a16:creationId xmlns:a16="http://schemas.microsoft.com/office/drawing/2014/main" id="{0E043538-0172-4EC6-9E78-BBE7C1296A4D}"/>
              </a:ext>
            </a:extLst>
          </p:cNvPr>
          <p:cNvSpPr>
            <a:spLocks noGrp="1"/>
          </p:cNvSpPr>
          <p:nvPr>
            <p:ph sz="quarter" idx="13" hasCustomPrompt="1"/>
          </p:nvPr>
        </p:nvSpPr>
        <p:spPr>
          <a:xfrm>
            <a:off x="6182400" y="2304000"/>
            <a:ext cx="2286000" cy="40140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Content Placeholder 10">
            <a:extLst>
              <a:ext uri="{FF2B5EF4-FFF2-40B4-BE49-F238E27FC236}">
                <a16:creationId xmlns:a16="http://schemas.microsoft.com/office/drawing/2014/main" id="{85ED0398-A1C4-4F29-8C07-D5AEBE9F2B66}"/>
              </a:ext>
            </a:extLst>
          </p:cNvPr>
          <p:cNvSpPr>
            <a:spLocks noGrp="1"/>
          </p:cNvSpPr>
          <p:nvPr>
            <p:ph sz="quarter" idx="14" hasCustomPrompt="1"/>
          </p:nvPr>
        </p:nvSpPr>
        <p:spPr>
          <a:xfrm>
            <a:off x="8643600" y="2304000"/>
            <a:ext cx="2286000" cy="40140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2" name="Date Placeholder 11">
            <a:extLst>
              <a:ext uri="{FF2B5EF4-FFF2-40B4-BE49-F238E27FC236}">
                <a16:creationId xmlns:a16="http://schemas.microsoft.com/office/drawing/2014/main" id="{BA8A3851-2E01-4D4D-8504-BEB8BB7F0B71}"/>
              </a:ext>
            </a:extLst>
          </p:cNvPr>
          <p:cNvSpPr>
            <a:spLocks noGrp="1"/>
          </p:cNvSpPr>
          <p:nvPr>
            <p:ph type="dt" sz="half" idx="15"/>
          </p:nvPr>
        </p:nvSpPr>
        <p:spPr/>
        <p:txBody>
          <a:bodyPr/>
          <a:lstStyle/>
          <a:p>
            <a:endParaRPr lang="en-GB" dirty="0"/>
          </a:p>
        </p:txBody>
      </p:sp>
      <p:sp>
        <p:nvSpPr>
          <p:cNvPr id="13" name="Footer Placeholder 12">
            <a:extLst>
              <a:ext uri="{FF2B5EF4-FFF2-40B4-BE49-F238E27FC236}">
                <a16:creationId xmlns:a16="http://schemas.microsoft.com/office/drawing/2014/main" id="{47E7BBF3-4888-4549-B254-3F1404699F81}"/>
              </a:ext>
            </a:extLst>
          </p:cNvPr>
          <p:cNvSpPr>
            <a:spLocks noGrp="1"/>
          </p:cNvSpPr>
          <p:nvPr>
            <p:ph type="ftr" sz="quarter" idx="16"/>
          </p:nvPr>
        </p:nvSpPr>
        <p:spPr/>
        <p:txBody>
          <a:bodyPr/>
          <a:lstStyle/>
          <a:p>
            <a:r>
              <a:rPr lang="en-GB"/>
              <a:t>Classification xxxx   Author xxxx   Approved by xxxx   Version xx</a:t>
            </a:r>
            <a:endParaRPr lang="en-GB" dirty="0"/>
          </a:p>
        </p:txBody>
      </p:sp>
      <p:sp>
        <p:nvSpPr>
          <p:cNvPr id="14" name="Slide Number Placeholder 13">
            <a:extLst>
              <a:ext uri="{FF2B5EF4-FFF2-40B4-BE49-F238E27FC236}">
                <a16:creationId xmlns:a16="http://schemas.microsoft.com/office/drawing/2014/main" id="{F88E79E1-2DC4-4AE1-9049-550425272CEF}"/>
              </a:ext>
            </a:extLst>
          </p:cNvPr>
          <p:cNvSpPr>
            <a:spLocks noGrp="1"/>
          </p:cNvSpPr>
          <p:nvPr>
            <p:ph type="sldNum" sz="quarter" idx="17"/>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690790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and tex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9" name="Content Placeholder 8">
            <a:extLst>
              <a:ext uri="{FF2B5EF4-FFF2-40B4-BE49-F238E27FC236}">
                <a16:creationId xmlns:a16="http://schemas.microsoft.com/office/drawing/2014/main" id="{8B67DD56-501C-452B-BBD8-4953D74848C4}"/>
              </a:ext>
            </a:extLst>
          </p:cNvPr>
          <p:cNvSpPr>
            <a:spLocks noGrp="1"/>
          </p:cNvSpPr>
          <p:nvPr>
            <p:ph sz="quarter" idx="13" hasCustomPrompt="1"/>
          </p:nvPr>
        </p:nvSpPr>
        <p:spPr>
          <a:xfrm>
            <a:off x="6467707" y="2302523"/>
            <a:ext cx="4461893" cy="2659771"/>
          </a:xfrm>
        </p:spPr>
        <p:txBody>
          <a:bodyPr/>
          <a:lstStyle>
            <a:lvl1pPr>
              <a:defRPr/>
            </a:lvl1pPr>
          </a:lstStyle>
          <a:p>
            <a:pPr lvl="0"/>
            <a:r>
              <a:rPr lang="en-US" dirty="0"/>
              <a:t>Click to add chart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16" name="Text Placeholder 15">
            <a:extLst>
              <a:ext uri="{FF2B5EF4-FFF2-40B4-BE49-F238E27FC236}">
                <a16:creationId xmlns:a16="http://schemas.microsoft.com/office/drawing/2014/main" id="{A53D689D-6C32-4B84-9C3D-DCD9DE3325D0}"/>
              </a:ext>
            </a:extLst>
          </p:cNvPr>
          <p:cNvSpPr>
            <a:spLocks noGrp="1"/>
          </p:cNvSpPr>
          <p:nvPr>
            <p:ph type="body" sz="quarter" idx="14" hasCustomPrompt="1"/>
          </p:nvPr>
        </p:nvSpPr>
        <p:spPr>
          <a:xfrm>
            <a:off x="1260000" y="2302523"/>
            <a:ext cx="4836000" cy="40154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656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and tex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9" name="Content Placeholder 8">
            <a:extLst>
              <a:ext uri="{FF2B5EF4-FFF2-40B4-BE49-F238E27FC236}">
                <a16:creationId xmlns:a16="http://schemas.microsoft.com/office/drawing/2014/main" id="{8B67DD56-501C-452B-BBD8-4953D74848C4}"/>
              </a:ext>
            </a:extLst>
          </p:cNvPr>
          <p:cNvSpPr>
            <a:spLocks noGrp="1"/>
          </p:cNvSpPr>
          <p:nvPr>
            <p:ph sz="quarter" idx="13" hasCustomPrompt="1"/>
          </p:nvPr>
        </p:nvSpPr>
        <p:spPr>
          <a:xfrm>
            <a:off x="3088799" y="2309681"/>
            <a:ext cx="6014403" cy="3558321"/>
          </a:xfrm>
        </p:spPr>
        <p:txBody>
          <a:bodyPr/>
          <a:lstStyle>
            <a:lvl1pPr>
              <a:defRPr/>
            </a:lvl1pPr>
          </a:lstStyle>
          <a:p>
            <a:pPr lvl="0"/>
            <a:r>
              <a:rPr lang="en-US" dirty="0"/>
              <a:t>Click to add chart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43830599-3A32-436D-B759-4467664A6006}"/>
              </a:ext>
            </a:extLst>
          </p:cNvPr>
          <p:cNvSpPr>
            <a:spLocks noGrp="1"/>
          </p:cNvSpPr>
          <p:nvPr>
            <p:ph type="body" sz="quarter" idx="14" hasCustomPrompt="1"/>
          </p:nvPr>
        </p:nvSpPr>
        <p:spPr>
          <a:xfrm>
            <a:off x="1260002" y="3855310"/>
            <a:ext cx="1745999" cy="2012692"/>
          </a:xfrm>
        </p:spPr>
        <p:txBody>
          <a:bodyPr anchor="t"/>
          <a:lstStyle>
            <a:lvl1pPr>
              <a:defRPr sz="1400"/>
            </a:lvl1pPr>
            <a:lvl2pPr>
              <a:defRPr sz="1400"/>
            </a:lvl2pPr>
            <a:lvl3pPr>
              <a:defRPr sz="14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950126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and fou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9" name="Content Placeholder 8">
            <a:extLst>
              <a:ext uri="{FF2B5EF4-FFF2-40B4-BE49-F238E27FC236}">
                <a16:creationId xmlns:a16="http://schemas.microsoft.com/office/drawing/2014/main" id="{8B67DD56-501C-452B-BBD8-4953D74848C4}"/>
              </a:ext>
            </a:extLst>
          </p:cNvPr>
          <p:cNvSpPr>
            <a:spLocks noGrp="1"/>
          </p:cNvSpPr>
          <p:nvPr>
            <p:ph sz="quarter" idx="13" hasCustomPrompt="1"/>
          </p:nvPr>
        </p:nvSpPr>
        <p:spPr>
          <a:xfrm>
            <a:off x="4164020" y="2309682"/>
            <a:ext cx="3863963" cy="4003687"/>
          </a:xfrm>
        </p:spPr>
        <p:txBody>
          <a:bodyPr/>
          <a:lstStyle>
            <a:lvl1pPr>
              <a:defRPr/>
            </a:lvl1pPr>
          </a:lstStyle>
          <a:p>
            <a:pPr lvl="0"/>
            <a:r>
              <a:rPr lang="en-US" dirty="0"/>
              <a:t>Click to add chart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43830599-3A32-436D-B759-4467664A6006}"/>
              </a:ext>
            </a:extLst>
          </p:cNvPr>
          <p:cNvSpPr>
            <a:spLocks noGrp="1"/>
          </p:cNvSpPr>
          <p:nvPr>
            <p:ph type="body" sz="quarter" idx="14" hasCustomPrompt="1"/>
          </p:nvPr>
        </p:nvSpPr>
        <p:spPr>
          <a:xfrm>
            <a:off x="1835697" y="2307371"/>
            <a:ext cx="1828800" cy="1843943"/>
          </a:xfrm>
        </p:spPr>
        <p:txBody>
          <a:bodyPr anchor="b"/>
          <a:lstStyle>
            <a:lvl1pPr>
              <a:defRPr sz="1400"/>
            </a:lvl1pPr>
            <a:lvl2pPr>
              <a:defRPr sz="1400"/>
            </a:lvl2pPr>
            <a:lvl3pPr>
              <a:defRPr sz="14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0">
            <a:extLst>
              <a:ext uri="{FF2B5EF4-FFF2-40B4-BE49-F238E27FC236}">
                <a16:creationId xmlns:a16="http://schemas.microsoft.com/office/drawing/2014/main" id="{7211FDBA-4726-4FA1-BA3A-DB180CBF0D3F}"/>
              </a:ext>
            </a:extLst>
          </p:cNvPr>
          <p:cNvSpPr>
            <a:spLocks noGrp="1"/>
          </p:cNvSpPr>
          <p:nvPr>
            <p:ph type="body" sz="quarter" idx="15" hasCustomPrompt="1"/>
          </p:nvPr>
        </p:nvSpPr>
        <p:spPr>
          <a:xfrm>
            <a:off x="1835697" y="4469426"/>
            <a:ext cx="1828800" cy="1843943"/>
          </a:xfrm>
        </p:spPr>
        <p:txBody>
          <a:bodyPr/>
          <a:lstStyle>
            <a:lvl1pPr>
              <a:defRPr sz="1400"/>
            </a:lvl1pPr>
            <a:lvl2pPr>
              <a:defRPr sz="1400"/>
            </a:lvl2pPr>
            <a:lvl3pPr>
              <a:defRPr sz="14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0">
            <a:extLst>
              <a:ext uri="{FF2B5EF4-FFF2-40B4-BE49-F238E27FC236}">
                <a16:creationId xmlns:a16="http://schemas.microsoft.com/office/drawing/2014/main" id="{07BECC5A-9BAC-468A-8C46-F6D76E04B382}"/>
              </a:ext>
            </a:extLst>
          </p:cNvPr>
          <p:cNvSpPr>
            <a:spLocks noGrp="1"/>
          </p:cNvSpPr>
          <p:nvPr>
            <p:ph type="body" sz="quarter" idx="16" hasCustomPrompt="1"/>
          </p:nvPr>
        </p:nvSpPr>
        <p:spPr>
          <a:xfrm>
            <a:off x="8493125" y="2307371"/>
            <a:ext cx="1828800" cy="1843943"/>
          </a:xfrm>
        </p:spPr>
        <p:txBody>
          <a:bodyPr anchor="b"/>
          <a:lstStyle>
            <a:lvl1pPr>
              <a:defRPr sz="1400"/>
            </a:lvl1pPr>
            <a:lvl2pPr>
              <a:defRPr sz="1400"/>
            </a:lvl2pPr>
            <a:lvl3pPr>
              <a:defRPr sz="14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7FE83413-A177-41E3-A80C-DCF944E1078F}"/>
              </a:ext>
            </a:extLst>
          </p:cNvPr>
          <p:cNvSpPr>
            <a:spLocks noGrp="1"/>
          </p:cNvSpPr>
          <p:nvPr>
            <p:ph type="body" sz="quarter" idx="17" hasCustomPrompt="1"/>
          </p:nvPr>
        </p:nvSpPr>
        <p:spPr>
          <a:xfrm>
            <a:off x="8493125" y="4469426"/>
            <a:ext cx="1828800" cy="1843943"/>
          </a:xfrm>
        </p:spPr>
        <p:txBody>
          <a:bodyPr/>
          <a:lstStyle>
            <a:lvl1pPr>
              <a:defRPr sz="1400"/>
            </a:lvl1pPr>
            <a:lvl2pPr>
              <a:defRPr sz="1400"/>
            </a:lvl2pPr>
            <a:lvl3pPr>
              <a:defRPr sz="14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243414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hart and fou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000" y="990000"/>
            <a:ext cx="9669600" cy="1224000"/>
          </a:xfrm>
        </p:spPr>
        <p:txBody>
          <a:bodyPr/>
          <a:lstStyle>
            <a:lvl1pPr>
              <a:defRPr/>
            </a:lvl1pPr>
          </a:lstStyle>
          <a:p>
            <a:r>
              <a:rPr lang="en-GB" dirty="0"/>
              <a:t>Click to add title</a:t>
            </a:r>
          </a:p>
        </p:txBody>
      </p:sp>
      <p:sp>
        <p:nvSpPr>
          <p:cNvPr id="3" name="Content Placeholder 2"/>
          <p:cNvSpPr>
            <a:spLocks noGrp="1"/>
          </p:cNvSpPr>
          <p:nvPr>
            <p:ph sz="half" idx="1" hasCustomPrompt="1"/>
          </p:nvPr>
        </p:nvSpPr>
        <p:spPr>
          <a:xfrm>
            <a:off x="1260000" y="2304000"/>
            <a:ext cx="2286000" cy="1915200"/>
          </a:xfrm>
        </p:spPr>
        <p:txBody>
          <a:bodyPr/>
          <a:lstStyle>
            <a:lvl1pPr>
              <a:defRPr/>
            </a:lvl1pPr>
          </a:lstStyle>
          <a:p>
            <a:pPr lvl="0"/>
            <a:r>
              <a:rPr lang="en-GB" dirty="0"/>
              <a:t>Click to add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3738000" y="2304000"/>
            <a:ext cx="2282400" cy="1915200"/>
          </a:xfrm>
        </p:spPr>
        <p:txBody>
          <a:bodyPr/>
          <a:lstStyle>
            <a:lvl1pPr>
              <a:defRPr/>
            </a:lvl1pPr>
          </a:lstStyle>
          <a:p>
            <a:pPr lvl="0"/>
            <a:r>
              <a:rPr lang="en-GB" dirty="0"/>
              <a:t>Click to add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a:extLst>
              <a:ext uri="{FF2B5EF4-FFF2-40B4-BE49-F238E27FC236}">
                <a16:creationId xmlns:a16="http://schemas.microsoft.com/office/drawing/2014/main" id="{0E043538-0172-4EC6-9E78-BBE7C1296A4D}"/>
              </a:ext>
            </a:extLst>
          </p:cNvPr>
          <p:cNvSpPr>
            <a:spLocks noGrp="1"/>
          </p:cNvSpPr>
          <p:nvPr>
            <p:ph sz="quarter" idx="13" hasCustomPrompt="1"/>
          </p:nvPr>
        </p:nvSpPr>
        <p:spPr>
          <a:xfrm>
            <a:off x="6186000" y="2304000"/>
            <a:ext cx="2282400" cy="1915200"/>
          </a:xfrm>
        </p:spPr>
        <p:txBody>
          <a:bodyPr/>
          <a:lstStyle>
            <a:lvl1pPr>
              <a:defRPr/>
            </a:lvl1pPr>
          </a:lstStyle>
          <a:p>
            <a:pPr lvl="0"/>
            <a:r>
              <a:rPr lang="en-GB" dirty="0"/>
              <a:t>Click to add chart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Content Placeholder 10">
            <a:extLst>
              <a:ext uri="{FF2B5EF4-FFF2-40B4-BE49-F238E27FC236}">
                <a16:creationId xmlns:a16="http://schemas.microsoft.com/office/drawing/2014/main" id="{85ED0398-A1C4-4F29-8C07-D5AEBE9F2B66}"/>
              </a:ext>
            </a:extLst>
          </p:cNvPr>
          <p:cNvSpPr>
            <a:spLocks noGrp="1"/>
          </p:cNvSpPr>
          <p:nvPr>
            <p:ph sz="quarter" idx="14" hasCustomPrompt="1"/>
          </p:nvPr>
        </p:nvSpPr>
        <p:spPr>
          <a:xfrm>
            <a:off x="8647200" y="2304000"/>
            <a:ext cx="2282400" cy="1915200"/>
          </a:xfrm>
        </p:spPr>
        <p:txBody>
          <a:bodyPr/>
          <a:lstStyle>
            <a:lvl1pPr>
              <a:defRPr/>
            </a:lvl1pPr>
          </a:lstStyle>
          <a:p>
            <a:pPr lvl="0"/>
            <a:r>
              <a:rPr lang="en-GB" dirty="0"/>
              <a:t>Click to add chart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2" name="Date Placeholder 11">
            <a:extLst>
              <a:ext uri="{FF2B5EF4-FFF2-40B4-BE49-F238E27FC236}">
                <a16:creationId xmlns:a16="http://schemas.microsoft.com/office/drawing/2014/main" id="{BA8A3851-2E01-4D4D-8504-BEB8BB7F0B71}"/>
              </a:ext>
            </a:extLst>
          </p:cNvPr>
          <p:cNvSpPr>
            <a:spLocks noGrp="1"/>
          </p:cNvSpPr>
          <p:nvPr>
            <p:ph type="dt" sz="half" idx="15"/>
          </p:nvPr>
        </p:nvSpPr>
        <p:spPr/>
        <p:txBody>
          <a:bodyPr/>
          <a:lstStyle/>
          <a:p>
            <a:endParaRPr lang="en-GB" dirty="0"/>
          </a:p>
        </p:txBody>
      </p:sp>
      <p:sp>
        <p:nvSpPr>
          <p:cNvPr id="13" name="Footer Placeholder 12">
            <a:extLst>
              <a:ext uri="{FF2B5EF4-FFF2-40B4-BE49-F238E27FC236}">
                <a16:creationId xmlns:a16="http://schemas.microsoft.com/office/drawing/2014/main" id="{47E7BBF3-4888-4549-B254-3F1404699F81}"/>
              </a:ext>
            </a:extLst>
          </p:cNvPr>
          <p:cNvSpPr>
            <a:spLocks noGrp="1"/>
          </p:cNvSpPr>
          <p:nvPr>
            <p:ph type="ftr" sz="quarter" idx="16"/>
          </p:nvPr>
        </p:nvSpPr>
        <p:spPr/>
        <p:txBody>
          <a:bodyPr/>
          <a:lstStyle/>
          <a:p>
            <a:r>
              <a:rPr lang="en-GB"/>
              <a:t>Classification xxxx   Author xxxx   Approved by xxxx   Version xx</a:t>
            </a:r>
            <a:endParaRPr lang="en-GB" dirty="0"/>
          </a:p>
        </p:txBody>
      </p:sp>
      <p:sp>
        <p:nvSpPr>
          <p:cNvPr id="14" name="Slide Number Placeholder 13">
            <a:extLst>
              <a:ext uri="{FF2B5EF4-FFF2-40B4-BE49-F238E27FC236}">
                <a16:creationId xmlns:a16="http://schemas.microsoft.com/office/drawing/2014/main" id="{F88E79E1-2DC4-4AE1-9049-550425272CEF}"/>
              </a:ext>
            </a:extLst>
          </p:cNvPr>
          <p:cNvSpPr>
            <a:spLocks noGrp="1"/>
          </p:cNvSpPr>
          <p:nvPr>
            <p:ph type="sldNum" sz="quarter" idx="17"/>
          </p:nvPr>
        </p:nvSpPr>
        <p:spPr/>
        <p:txBody>
          <a:bodyPr/>
          <a:lstStyle/>
          <a:p>
            <a:fld id="{24C8C45C-947F-4981-8B3F-4F32E973C901}" type="slidenum">
              <a:rPr lang="en-GB" smtClean="0"/>
              <a:pPr/>
              <a:t>‹#›</a:t>
            </a:fld>
            <a:endParaRPr lang="en-GB" dirty="0"/>
          </a:p>
        </p:txBody>
      </p:sp>
      <p:sp>
        <p:nvSpPr>
          <p:cNvPr id="6" name="Text Placeholder 5">
            <a:extLst>
              <a:ext uri="{FF2B5EF4-FFF2-40B4-BE49-F238E27FC236}">
                <a16:creationId xmlns:a16="http://schemas.microsoft.com/office/drawing/2014/main" id="{463C0AF4-794C-401F-9E70-8E0F067828F0}"/>
              </a:ext>
            </a:extLst>
          </p:cNvPr>
          <p:cNvSpPr>
            <a:spLocks noGrp="1"/>
          </p:cNvSpPr>
          <p:nvPr>
            <p:ph type="body" sz="quarter" idx="18" hasCustomPrompt="1"/>
          </p:nvPr>
        </p:nvSpPr>
        <p:spPr>
          <a:xfrm>
            <a:off x="1260400" y="4370681"/>
            <a:ext cx="2282400" cy="19152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Text Placeholder 9">
            <a:extLst>
              <a:ext uri="{FF2B5EF4-FFF2-40B4-BE49-F238E27FC236}">
                <a16:creationId xmlns:a16="http://schemas.microsoft.com/office/drawing/2014/main" id="{4B7A164B-9102-4616-8C9D-B2349812FFFA}"/>
              </a:ext>
            </a:extLst>
          </p:cNvPr>
          <p:cNvSpPr>
            <a:spLocks noGrp="1"/>
          </p:cNvSpPr>
          <p:nvPr>
            <p:ph type="body" sz="quarter" idx="19" hasCustomPrompt="1"/>
          </p:nvPr>
        </p:nvSpPr>
        <p:spPr>
          <a:xfrm>
            <a:off x="3738000" y="4370681"/>
            <a:ext cx="2282400" cy="19152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6" name="Text Placeholder 15">
            <a:extLst>
              <a:ext uri="{FF2B5EF4-FFF2-40B4-BE49-F238E27FC236}">
                <a16:creationId xmlns:a16="http://schemas.microsoft.com/office/drawing/2014/main" id="{7ADC865C-C097-48B9-826F-D7EC289E5340}"/>
              </a:ext>
            </a:extLst>
          </p:cNvPr>
          <p:cNvSpPr>
            <a:spLocks noGrp="1"/>
          </p:cNvSpPr>
          <p:nvPr>
            <p:ph type="body" sz="quarter" idx="20" hasCustomPrompt="1"/>
          </p:nvPr>
        </p:nvSpPr>
        <p:spPr>
          <a:xfrm>
            <a:off x="6186000" y="4370681"/>
            <a:ext cx="2282400" cy="19152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8" name="Text Placeholder 17">
            <a:extLst>
              <a:ext uri="{FF2B5EF4-FFF2-40B4-BE49-F238E27FC236}">
                <a16:creationId xmlns:a16="http://schemas.microsoft.com/office/drawing/2014/main" id="{714951C9-0A6D-4C54-B7D9-693821E43AFC}"/>
              </a:ext>
            </a:extLst>
          </p:cNvPr>
          <p:cNvSpPr>
            <a:spLocks noGrp="1"/>
          </p:cNvSpPr>
          <p:nvPr>
            <p:ph type="body" sz="quarter" idx="21" hasCustomPrompt="1"/>
          </p:nvPr>
        </p:nvSpPr>
        <p:spPr>
          <a:xfrm>
            <a:off x="8647200" y="4370681"/>
            <a:ext cx="2282400" cy="1915200"/>
          </a:xfrm>
        </p:spPr>
        <p:txBody>
          <a:bodyPr/>
          <a:lstStyle>
            <a:lvl1pPr>
              <a:defRPr/>
            </a:lvl1pPr>
          </a:lstStyle>
          <a:p>
            <a:pPr lvl="0"/>
            <a:r>
              <a:rPr lang="en-GB" dirty="0"/>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250414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zh-CN" altLang="en-US"/>
              <a:t>单击此处编辑母版文本样式</a:t>
            </a:r>
          </a:p>
          <a:p>
            <a:pPr lvl="1"/>
            <a:r>
              <a:rPr lang="zh-CN" altLang="en-US"/>
              <a:t>二级</a:t>
            </a:r>
          </a:p>
        </p:txBody>
      </p:sp>
      <p:sp>
        <p:nvSpPr>
          <p:cNvPr id="9" name="Content Placeholder 2">
            <a:extLst>
              <a:ext uri="{FF2B5EF4-FFF2-40B4-BE49-F238E27FC236}">
                <a16:creationId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zh-CN" altLang="en-US"/>
              <a:t>单击此处编辑母版文本样式</a:t>
            </a:r>
          </a:p>
          <a:p>
            <a:pPr lvl="1"/>
            <a:r>
              <a:rPr lang="zh-CN" altLang="en-US"/>
              <a:t>二级</a:t>
            </a:r>
          </a:p>
        </p:txBody>
      </p:sp>
      <p:sp>
        <p:nvSpPr>
          <p:cNvPr id="11" name="Title 10">
            <a:extLst>
              <a:ext uri="{FF2B5EF4-FFF2-40B4-BE49-F238E27FC236}">
                <a16:creationId xmlns:a16="http://schemas.microsoft.com/office/drawing/2014/main" id="{F9E63483-559C-4A6F-B04F-D6C56A3CC094}"/>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049444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D949E5-D179-4EA4-BDB4-1BBC71EE60CD}"/>
              </a:ext>
            </a:extLst>
          </p:cNvPr>
          <p:cNvGrpSpPr/>
          <p:nvPr userDrawn="1"/>
        </p:nvGrpSpPr>
        <p:grpSpPr>
          <a:xfrm>
            <a:off x="11109584" y="6297619"/>
            <a:ext cx="722417" cy="211415"/>
            <a:chOff x="9077171" y="4521302"/>
            <a:chExt cx="2250662" cy="658654"/>
          </a:xfrm>
          <a:solidFill>
            <a:schemeClr val="bg1"/>
          </a:solidFill>
        </p:grpSpPr>
        <p:sp>
          <p:nvSpPr>
            <p:cNvPr id="13" name="Freeform: Shape 12">
              <a:extLst>
                <a:ext uri="{FF2B5EF4-FFF2-40B4-BE49-F238E27FC236}">
                  <a16:creationId xmlns:a16="http://schemas.microsoft.com/office/drawing/2014/main" id="{7BABB8DB-3926-447F-B7BF-E547CF382C5F}"/>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14" name="Freeform: Shape 13">
              <a:extLst>
                <a:ext uri="{FF2B5EF4-FFF2-40B4-BE49-F238E27FC236}">
                  <a16:creationId xmlns:a16="http://schemas.microsoft.com/office/drawing/2014/main" id="{A9D3D9BE-1F83-4451-89D8-B253ACFC183D}"/>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15" name="Freeform: Shape 14">
              <a:extLst>
                <a:ext uri="{FF2B5EF4-FFF2-40B4-BE49-F238E27FC236}">
                  <a16:creationId xmlns:a16="http://schemas.microsoft.com/office/drawing/2014/main" id="{4FBB3C3C-378F-46B0-B6A6-184DDEB8B368}"/>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16" name="Freeform: Shape 15">
              <a:extLst>
                <a:ext uri="{FF2B5EF4-FFF2-40B4-BE49-F238E27FC236}">
                  <a16:creationId xmlns:a16="http://schemas.microsoft.com/office/drawing/2014/main" id="{BF173E85-BF75-47A5-BCA6-65A22E02221D}"/>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a:xfrm>
            <a:off x="0" y="6858000"/>
            <a:ext cx="0" cy="0"/>
          </a:xfrm>
        </p:spPr>
        <p:txBody>
          <a:bodyPr/>
          <a:lstStyle>
            <a:lvl1pPr>
              <a:defRPr sz="133"/>
            </a:lvl1pPr>
          </a:lstStyle>
          <a:p>
            <a:r>
              <a:rPr lang="en-GB" dirty="0"/>
              <a:t>.</a:t>
            </a:r>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5" name="Text Placeholder 4">
            <a:extLst>
              <a:ext uri="{FF2B5EF4-FFF2-40B4-BE49-F238E27FC236}">
                <a16:creationId xmlns:a16="http://schemas.microsoft.com/office/drawing/2014/main" id="{4D407D80-F8E4-4E7C-AB8F-FD03094C8440}"/>
              </a:ext>
            </a:extLst>
          </p:cNvPr>
          <p:cNvSpPr>
            <a:spLocks noGrp="1"/>
          </p:cNvSpPr>
          <p:nvPr>
            <p:ph type="body" sz="quarter" idx="13" hasCustomPrompt="1"/>
          </p:nvPr>
        </p:nvSpPr>
        <p:spPr>
          <a:xfrm>
            <a:off x="3668915" y="2278639"/>
            <a:ext cx="4854172" cy="2300724"/>
          </a:xfrm>
        </p:spPr>
        <p:txBody>
          <a:bodyPr anchor="ctr"/>
          <a:lstStyle>
            <a:lvl1pPr marL="0" indent="0" algn="ctr">
              <a:buFont typeface="Arial" panose="020B0604020202020204" pitchFamily="34" charset="0"/>
              <a:buChar char="​"/>
              <a:defRPr sz="2400">
                <a:solidFill>
                  <a:schemeClr val="bg1"/>
                </a:solidFill>
              </a:defRPr>
            </a:lvl1pPr>
            <a:lvl2pPr marL="342891" indent="-342891" algn="ctr">
              <a:buFont typeface="Arial" panose="020B0604020202020204" pitchFamily="34" charset="0"/>
              <a:buChar cha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 Enter and Tab for source</a:t>
            </a:r>
          </a:p>
          <a:p>
            <a:pPr lvl="1"/>
            <a:r>
              <a:rPr lang="en-US" dirty="0"/>
              <a:t>Second level</a:t>
            </a:r>
          </a:p>
        </p:txBody>
      </p:sp>
    </p:spTree>
    <p:extLst>
      <p:ext uri="{BB962C8B-B14F-4D97-AF65-F5344CB8AC3E}">
        <p14:creationId xmlns:p14="http://schemas.microsoft.com/office/powerpoint/2010/main" val="20059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rgbClr val="004B6E"/>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EDEDD533-AB4B-4B75-9996-99A45A750152}"/>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99"/>
          <a:stretch>
            <a:fillRect/>
          </a:stretch>
        </p:blipFill>
        <p:spPr>
          <a:xfrm>
            <a:off x="693315"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7" name="Graphic 16">
            <a:extLst>
              <a:ext uri="{FF2B5EF4-FFF2-40B4-BE49-F238E27FC236}">
                <a16:creationId xmlns:a16="http://schemas.microsoft.com/office/drawing/2014/main" id="{BF342FCE-D91E-4402-8457-DC277DBF68CD}"/>
              </a:ext>
            </a:extLst>
          </p:cNvPr>
          <p:cNvPicPr>
            <a:picLocks noChangeAspect="1"/>
          </p:cNvPicPr>
          <p:nvPr userDrawn="1"/>
        </p:nvPicPr>
        <p:blipFill>
          <a:blip r:embed="rId4">
            <a:extLst>
              <a:ext uri="{96DAC541-7B7A-43D3-8B79-37D633B846F1}">
                <asvg:svgBlip xmlns:asvg="http://schemas.microsoft.com/office/drawing/2016/SVG/main" r:embed="rId5"/>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grpSp>
        <p:nvGrpSpPr>
          <p:cNvPr id="12" name="Group 11">
            <a:extLst>
              <a:ext uri="{FF2B5EF4-FFF2-40B4-BE49-F238E27FC236}">
                <a16:creationId xmlns:a16="http://schemas.microsoft.com/office/drawing/2014/main" id="{E2D949E5-D179-4EA4-BDB4-1BBC71EE60CD}"/>
              </a:ext>
            </a:extLst>
          </p:cNvPr>
          <p:cNvGrpSpPr/>
          <p:nvPr userDrawn="1"/>
        </p:nvGrpSpPr>
        <p:grpSpPr>
          <a:xfrm>
            <a:off x="11109584" y="6297619"/>
            <a:ext cx="722417" cy="211415"/>
            <a:chOff x="9077171" y="4521302"/>
            <a:chExt cx="2250662" cy="658654"/>
          </a:xfrm>
          <a:solidFill>
            <a:schemeClr val="bg1"/>
          </a:solidFill>
        </p:grpSpPr>
        <p:sp>
          <p:nvSpPr>
            <p:cNvPr id="13" name="Freeform: Shape 12">
              <a:extLst>
                <a:ext uri="{FF2B5EF4-FFF2-40B4-BE49-F238E27FC236}">
                  <a16:creationId xmlns:a16="http://schemas.microsoft.com/office/drawing/2014/main" id="{7BABB8DB-3926-447F-B7BF-E547CF382C5F}"/>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14" name="Freeform: Shape 13">
              <a:extLst>
                <a:ext uri="{FF2B5EF4-FFF2-40B4-BE49-F238E27FC236}">
                  <a16:creationId xmlns:a16="http://schemas.microsoft.com/office/drawing/2014/main" id="{A9D3D9BE-1F83-4451-89D8-B253ACFC183D}"/>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15" name="Freeform: Shape 14">
              <a:extLst>
                <a:ext uri="{FF2B5EF4-FFF2-40B4-BE49-F238E27FC236}">
                  <a16:creationId xmlns:a16="http://schemas.microsoft.com/office/drawing/2014/main" id="{4FBB3C3C-378F-46B0-B6A6-184DDEB8B368}"/>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16" name="Freeform: Shape 15">
              <a:extLst>
                <a:ext uri="{FF2B5EF4-FFF2-40B4-BE49-F238E27FC236}">
                  <a16:creationId xmlns:a16="http://schemas.microsoft.com/office/drawing/2014/main" id="{BF173E85-BF75-47A5-BCA6-65A22E02221D}"/>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a:xfrm>
            <a:off x="0" y="6858000"/>
            <a:ext cx="0" cy="0"/>
          </a:xfrm>
        </p:spPr>
        <p:txBody>
          <a:bodyPr/>
          <a:lstStyle>
            <a:lvl1pPr>
              <a:defRPr sz="133"/>
            </a:lvl1pPr>
          </a:lstStyle>
          <a:p>
            <a:r>
              <a:rPr lang="en-GB" dirty="0"/>
              <a:t>.</a:t>
            </a:r>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5" name="Text Placeholder 4">
            <a:extLst>
              <a:ext uri="{FF2B5EF4-FFF2-40B4-BE49-F238E27FC236}">
                <a16:creationId xmlns:a16="http://schemas.microsoft.com/office/drawing/2014/main" id="{4D407D80-F8E4-4E7C-AB8F-FD03094C8440}"/>
              </a:ext>
            </a:extLst>
          </p:cNvPr>
          <p:cNvSpPr>
            <a:spLocks noGrp="1"/>
          </p:cNvSpPr>
          <p:nvPr>
            <p:ph type="body" sz="quarter" idx="13" hasCustomPrompt="1"/>
          </p:nvPr>
        </p:nvSpPr>
        <p:spPr>
          <a:xfrm>
            <a:off x="3668915" y="2278639"/>
            <a:ext cx="4854172" cy="2300724"/>
          </a:xfrm>
        </p:spPr>
        <p:txBody>
          <a:bodyPr anchor="ctr"/>
          <a:lstStyle>
            <a:lvl1pPr marL="0" indent="0" algn="ctr">
              <a:buFont typeface="Arial" panose="020B0604020202020204" pitchFamily="34" charset="0"/>
              <a:buChar char="​"/>
              <a:defRPr sz="2400">
                <a:solidFill>
                  <a:schemeClr val="bg1"/>
                </a:solidFill>
              </a:defRPr>
            </a:lvl1pPr>
            <a:lvl2pPr marL="342891" indent="-342891" algn="ctr">
              <a:buFont typeface="Arial" panose="020B0604020202020204" pitchFamily="34" charset="0"/>
              <a:buChar cha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 Enter and Tab for source</a:t>
            </a:r>
          </a:p>
          <a:p>
            <a:pPr lvl="1"/>
            <a:r>
              <a:rPr lang="en-US" dirty="0"/>
              <a:t>Second level</a:t>
            </a:r>
          </a:p>
        </p:txBody>
      </p:sp>
    </p:spTree>
    <p:extLst>
      <p:ext uri="{BB962C8B-B14F-4D97-AF65-F5344CB8AC3E}">
        <p14:creationId xmlns:p14="http://schemas.microsoft.com/office/powerpoint/2010/main" val="3724740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C">
    <p:bg>
      <p:bgPr>
        <a:solidFill>
          <a:schemeClr val="accent2"/>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EDEDD533-AB4B-4B75-9996-99A45A750152}"/>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99"/>
          <a:stretch>
            <a:fillRect/>
          </a:stretch>
        </p:blipFill>
        <p:spPr>
          <a:xfrm>
            <a:off x="689919"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7" name="Graphic 16">
            <a:extLst>
              <a:ext uri="{FF2B5EF4-FFF2-40B4-BE49-F238E27FC236}">
                <a16:creationId xmlns:a16="http://schemas.microsoft.com/office/drawing/2014/main" id="{BF342FCE-D91E-4402-8457-DC277DBF68CD}"/>
              </a:ext>
            </a:extLst>
          </p:cNvPr>
          <p:cNvPicPr>
            <a:picLocks noChangeAspect="1"/>
          </p:cNvPicPr>
          <p:nvPr userDrawn="1"/>
        </p:nvPicPr>
        <p:blipFill>
          <a:blip r:embed="rId4">
            <a:extLst>
              <a:ext uri="{96DAC541-7B7A-43D3-8B79-37D633B846F1}">
                <asvg:svgBlip xmlns:asvg="http://schemas.microsoft.com/office/drawing/2016/SVG/main" r:embed="rId5"/>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grpSp>
        <p:nvGrpSpPr>
          <p:cNvPr id="12" name="Group 11">
            <a:extLst>
              <a:ext uri="{FF2B5EF4-FFF2-40B4-BE49-F238E27FC236}">
                <a16:creationId xmlns:a16="http://schemas.microsoft.com/office/drawing/2014/main" id="{E2D949E5-D179-4EA4-BDB4-1BBC71EE60CD}"/>
              </a:ext>
            </a:extLst>
          </p:cNvPr>
          <p:cNvGrpSpPr/>
          <p:nvPr userDrawn="1"/>
        </p:nvGrpSpPr>
        <p:grpSpPr>
          <a:xfrm>
            <a:off x="11109584" y="6297619"/>
            <a:ext cx="722417" cy="211415"/>
            <a:chOff x="9077171" y="4521302"/>
            <a:chExt cx="2250662" cy="658654"/>
          </a:xfrm>
          <a:solidFill>
            <a:schemeClr val="bg1"/>
          </a:solidFill>
        </p:grpSpPr>
        <p:sp>
          <p:nvSpPr>
            <p:cNvPr id="13" name="Freeform: Shape 12">
              <a:extLst>
                <a:ext uri="{FF2B5EF4-FFF2-40B4-BE49-F238E27FC236}">
                  <a16:creationId xmlns:a16="http://schemas.microsoft.com/office/drawing/2014/main" id="{7BABB8DB-3926-447F-B7BF-E547CF382C5F}"/>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14" name="Freeform: Shape 13">
              <a:extLst>
                <a:ext uri="{FF2B5EF4-FFF2-40B4-BE49-F238E27FC236}">
                  <a16:creationId xmlns:a16="http://schemas.microsoft.com/office/drawing/2014/main" id="{A9D3D9BE-1F83-4451-89D8-B253ACFC183D}"/>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15" name="Freeform: Shape 14">
              <a:extLst>
                <a:ext uri="{FF2B5EF4-FFF2-40B4-BE49-F238E27FC236}">
                  <a16:creationId xmlns:a16="http://schemas.microsoft.com/office/drawing/2014/main" id="{4FBB3C3C-378F-46B0-B6A6-184DDEB8B368}"/>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16" name="Freeform: Shape 15">
              <a:extLst>
                <a:ext uri="{FF2B5EF4-FFF2-40B4-BE49-F238E27FC236}">
                  <a16:creationId xmlns:a16="http://schemas.microsoft.com/office/drawing/2014/main" id="{BF173E85-BF75-47A5-BCA6-65A22E02221D}"/>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a:xfrm>
            <a:off x="0" y="6858000"/>
            <a:ext cx="0" cy="0"/>
          </a:xfrm>
        </p:spPr>
        <p:txBody>
          <a:bodyPr/>
          <a:lstStyle>
            <a:lvl1pPr>
              <a:defRPr sz="133"/>
            </a:lvl1pPr>
          </a:lstStyle>
          <a:p>
            <a:r>
              <a:rPr lang="en-GB" dirty="0"/>
              <a:t>.</a:t>
            </a:r>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5" name="Text Placeholder 4">
            <a:extLst>
              <a:ext uri="{FF2B5EF4-FFF2-40B4-BE49-F238E27FC236}">
                <a16:creationId xmlns:a16="http://schemas.microsoft.com/office/drawing/2014/main" id="{4D407D80-F8E4-4E7C-AB8F-FD03094C8440}"/>
              </a:ext>
            </a:extLst>
          </p:cNvPr>
          <p:cNvSpPr>
            <a:spLocks noGrp="1"/>
          </p:cNvSpPr>
          <p:nvPr>
            <p:ph type="body" sz="quarter" idx="13" hasCustomPrompt="1"/>
          </p:nvPr>
        </p:nvSpPr>
        <p:spPr>
          <a:xfrm>
            <a:off x="3668915" y="2278639"/>
            <a:ext cx="4854172" cy="2300724"/>
          </a:xfrm>
        </p:spPr>
        <p:txBody>
          <a:bodyPr anchor="ctr"/>
          <a:lstStyle>
            <a:lvl1pPr marL="0" indent="0" algn="ctr">
              <a:buFont typeface="Arial" panose="020B0604020202020204" pitchFamily="34" charset="0"/>
              <a:buChar char="​"/>
              <a:defRPr sz="2400">
                <a:solidFill>
                  <a:schemeClr val="bg1"/>
                </a:solidFill>
              </a:defRPr>
            </a:lvl1pPr>
            <a:lvl2pPr marL="342891" indent="-342891" algn="ctr">
              <a:buFont typeface="Arial" panose="020B0604020202020204" pitchFamily="34" charset="0"/>
              <a:buChar cha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 Enter and Tab for source</a:t>
            </a:r>
          </a:p>
          <a:p>
            <a:pPr lvl="1"/>
            <a:r>
              <a:rPr lang="en-US" dirty="0"/>
              <a:t>Second level</a:t>
            </a:r>
          </a:p>
        </p:txBody>
      </p:sp>
    </p:spTree>
    <p:extLst>
      <p:ext uri="{BB962C8B-B14F-4D97-AF65-F5344CB8AC3E}">
        <p14:creationId xmlns:p14="http://schemas.microsoft.com/office/powerpoint/2010/main" val="3284775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D">
    <p:bg>
      <p:bgPr>
        <a:solidFill>
          <a:schemeClr val="accent4"/>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EDEDD533-AB4B-4B75-9996-99A45A750152}"/>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99"/>
          <a:stretch>
            <a:fillRect/>
          </a:stretch>
        </p:blipFill>
        <p:spPr>
          <a:xfrm>
            <a:off x="689919"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7" name="Graphic 16">
            <a:extLst>
              <a:ext uri="{FF2B5EF4-FFF2-40B4-BE49-F238E27FC236}">
                <a16:creationId xmlns:a16="http://schemas.microsoft.com/office/drawing/2014/main" id="{BF342FCE-D91E-4402-8457-DC277DBF68CD}"/>
              </a:ext>
            </a:extLst>
          </p:cNvPr>
          <p:cNvPicPr>
            <a:picLocks noChangeAspect="1"/>
          </p:cNvPicPr>
          <p:nvPr userDrawn="1"/>
        </p:nvPicPr>
        <p:blipFill>
          <a:blip r:embed="rId4">
            <a:extLst>
              <a:ext uri="{96DAC541-7B7A-43D3-8B79-37D633B846F1}">
                <asvg:svgBlip xmlns:asvg="http://schemas.microsoft.com/office/drawing/2016/SVG/main" r:embed="rId5"/>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grpSp>
        <p:nvGrpSpPr>
          <p:cNvPr id="12" name="Group 11">
            <a:extLst>
              <a:ext uri="{FF2B5EF4-FFF2-40B4-BE49-F238E27FC236}">
                <a16:creationId xmlns:a16="http://schemas.microsoft.com/office/drawing/2014/main" id="{E2D949E5-D179-4EA4-BDB4-1BBC71EE60CD}"/>
              </a:ext>
            </a:extLst>
          </p:cNvPr>
          <p:cNvGrpSpPr/>
          <p:nvPr userDrawn="1"/>
        </p:nvGrpSpPr>
        <p:grpSpPr>
          <a:xfrm>
            <a:off x="11109584" y="6297619"/>
            <a:ext cx="722417" cy="211415"/>
            <a:chOff x="9077171" y="4521302"/>
            <a:chExt cx="2250662" cy="658654"/>
          </a:xfrm>
          <a:solidFill>
            <a:schemeClr val="bg1"/>
          </a:solidFill>
        </p:grpSpPr>
        <p:sp>
          <p:nvSpPr>
            <p:cNvPr id="13" name="Freeform: Shape 12">
              <a:extLst>
                <a:ext uri="{FF2B5EF4-FFF2-40B4-BE49-F238E27FC236}">
                  <a16:creationId xmlns:a16="http://schemas.microsoft.com/office/drawing/2014/main" id="{7BABB8DB-3926-447F-B7BF-E547CF382C5F}"/>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14" name="Freeform: Shape 13">
              <a:extLst>
                <a:ext uri="{FF2B5EF4-FFF2-40B4-BE49-F238E27FC236}">
                  <a16:creationId xmlns:a16="http://schemas.microsoft.com/office/drawing/2014/main" id="{A9D3D9BE-1F83-4451-89D8-B253ACFC183D}"/>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15" name="Freeform: Shape 14">
              <a:extLst>
                <a:ext uri="{FF2B5EF4-FFF2-40B4-BE49-F238E27FC236}">
                  <a16:creationId xmlns:a16="http://schemas.microsoft.com/office/drawing/2014/main" id="{4FBB3C3C-378F-46B0-B6A6-184DDEB8B368}"/>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16" name="Freeform: Shape 15">
              <a:extLst>
                <a:ext uri="{FF2B5EF4-FFF2-40B4-BE49-F238E27FC236}">
                  <a16:creationId xmlns:a16="http://schemas.microsoft.com/office/drawing/2014/main" id="{BF173E85-BF75-47A5-BCA6-65A22E02221D}"/>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a:xfrm>
            <a:off x="0" y="6858000"/>
            <a:ext cx="0" cy="0"/>
          </a:xfrm>
        </p:spPr>
        <p:txBody>
          <a:bodyPr/>
          <a:lstStyle>
            <a:lvl1pPr>
              <a:defRPr sz="133"/>
            </a:lvl1pPr>
          </a:lstStyle>
          <a:p>
            <a:r>
              <a:rPr lang="en-GB" dirty="0"/>
              <a:t>.</a:t>
            </a:r>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5" name="Text Placeholder 4">
            <a:extLst>
              <a:ext uri="{FF2B5EF4-FFF2-40B4-BE49-F238E27FC236}">
                <a16:creationId xmlns:a16="http://schemas.microsoft.com/office/drawing/2014/main" id="{4D407D80-F8E4-4E7C-AB8F-FD03094C8440}"/>
              </a:ext>
            </a:extLst>
          </p:cNvPr>
          <p:cNvSpPr>
            <a:spLocks noGrp="1"/>
          </p:cNvSpPr>
          <p:nvPr>
            <p:ph type="body" sz="quarter" idx="13" hasCustomPrompt="1"/>
          </p:nvPr>
        </p:nvSpPr>
        <p:spPr>
          <a:xfrm>
            <a:off x="3668915" y="2278639"/>
            <a:ext cx="4854172" cy="2300724"/>
          </a:xfrm>
        </p:spPr>
        <p:txBody>
          <a:bodyPr anchor="ctr"/>
          <a:lstStyle>
            <a:lvl1pPr marL="0" indent="0" algn="ctr">
              <a:buFont typeface="Arial" panose="020B0604020202020204" pitchFamily="34" charset="0"/>
              <a:buChar char="​"/>
              <a:defRPr sz="2400">
                <a:solidFill>
                  <a:schemeClr val="bg1"/>
                </a:solidFill>
              </a:defRPr>
            </a:lvl1pPr>
            <a:lvl2pPr marL="342891" indent="-342891" algn="ctr">
              <a:buFont typeface="Arial" panose="020B0604020202020204" pitchFamily="34" charset="0"/>
              <a:buChar cha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 Enter and Tab for source</a:t>
            </a:r>
          </a:p>
          <a:p>
            <a:pPr lvl="1"/>
            <a:r>
              <a:rPr lang="en-US" dirty="0"/>
              <a:t>Second level</a:t>
            </a:r>
          </a:p>
        </p:txBody>
      </p:sp>
    </p:spTree>
    <p:extLst>
      <p:ext uri="{BB962C8B-B14F-4D97-AF65-F5344CB8AC3E}">
        <p14:creationId xmlns:p14="http://schemas.microsoft.com/office/powerpoint/2010/main" val="2716365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E">
    <p:bg>
      <p:bgPr>
        <a:solidFill>
          <a:schemeClr val="accent3"/>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EDEDD533-AB4B-4B75-9996-99A45A750152}"/>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99"/>
          <a:stretch>
            <a:fillRect/>
          </a:stretch>
        </p:blipFill>
        <p:spPr>
          <a:xfrm>
            <a:off x="689919"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7" name="Graphic 16">
            <a:extLst>
              <a:ext uri="{FF2B5EF4-FFF2-40B4-BE49-F238E27FC236}">
                <a16:creationId xmlns:a16="http://schemas.microsoft.com/office/drawing/2014/main" id="{BF342FCE-D91E-4402-8457-DC277DBF68CD}"/>
              </a:ext>
            </a:extLst>
          </p:cNvPr>
          <p:cNvPicPr>
            <a:picLocks noChangeAspect="1"/>
          </p:cNvPicPr>
          <p:nvPr userDrawn="1"/>
        </p:nvPicPr>
        <p:blipFill>
          <a:blip r:embed="rId4">
            <a:extLst>
              <a:ext uri="{96DAC541-7B7A-43D3-8B79-37D633B846F1}">
                <asvg:svgBlip xmlns:asvg="http://schemas.microsoft.com/office/drawing/2016/SVG/main" r:embed="rId5"/>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grpSp>
        <p:nvGrpSpPr>
          <p:cNvPr id="12" name="Group 11">
            <a:extLst>
              <a:ext uri="{FF2B5EF4-FFF2-40B4-BE49-F238E27FC236}">
                <a16:creationId xmlns:a16="http://schemas.microsoft.com/office/drawing/2014/main" id="{E2D949E5-D179-4EA4-BDB4-1BBC71EE60CD}"/>
              </a:ext>
            </a:extLst>
          </p:cNvPr>
          <p:cNvGrpSpPr/>
          <p:nvPr userDrawn="1"/>
        </p:nvGrpSpPr>
        <p:grpSpPr>
          <a:xfrm>
            <a:off x="11109584" y="6297619"/>
            <a:ext cx="722417" cy="211415"/>
            <a:chOff x="9077171" y="4521302"/>
            <a:chExt cx="2250662" cy="658654"/>
          </a:xfrm>
          <a:solidFill>
            <a:schemeClr val="bg1"/>
          </a:solidFill>
        </p:grpSpPr>
        <p:sp>
          <p:nvSpPr>
            <p:cNvPr id="13" name="Freeform: Shape 12">
              <a:extLst>
                <a:ext uri="{FF2B5EF4-FFF2-40B4-BE49-F238E27FC236}">
                  <a16:creationId xmlns:a16="http://schemas.microsoft.com/office/drawing/2014/main" id="{7BABB8DB-3926-447F-B7BF-E547CF382C5F}"/>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14" name="Freeform: Shape 13">
              <a:extLst>
                <a:ext uri="{FF2B5EF4-FFF2-40B4-BE49-F238E27FC236}">
                  <a16:creationId xmlns:a16="http://schemas.microsoft.com/office/drawing/2014/main" id="{A9D3D9BE-1F83-4451-89D8-B253ACFC183D}"/>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15" name="Freeform: Shape 14">
              <a:extLst>
                <a:ext uri="{FF2B5EF4-FFF2-40B4-BE49-F238E27FC236}">
                  <a16:creationId xmlns:a16="http://schemas.microsoft.com/office/drawing/2014/main" id="{4FBB3C3C-378F-46B0-B6A6-184DDEB8B368}"/>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16" name="Freeform: Shape 15">
              <a:extLst>
                <a:ext uri="{FF2B5EF4-FFF2-40B4-BE49-F238E27FC236}">
                  <a16:creationId xmlns:a16="http://schemas.microsoft.com/office/drawing/2014/main" id="{BF173E85-BF75-47A5-BCA6-65A22E02221D}"/>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a:xfrm>
            <a:off x="0" y="6858000"/>
            <a:ext cx="0" cy="0"/>
          </a:xfrm>
        </p:spPr>
        <p:txBody>
          <a:bodyPr/>
          <a:lstStyle>
            <a:lvl1pPr>
              <a:defRPr sz="133"/>
            </a:lvl1pPr>
          </a:lstStyle>
          <a:p>
            <a:r>
              <a:rPr lang="en-GB" dirty="0"/>
              <a:t>.</a:t>
            </a:r>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5" name="Text Placeholder 4">
            <a:extLst>
              <a:ext uri="{FF2B5EF4-FFF2-40B4-BE49-F238E27FC236}">
                <a16:creationId xmlns:a16="http://schemas.microsoft.com/office/drawing/2014/main" id="{4D407D80-F8E4-4E7C-AB8F-FD03094C8440}"/>
              </a:ext>
            </a:extLst>
          </p:cNvPr>
          <p:cNvSpPr>
            <a:spLocks noGrp="1"/>
          </p:cNvSpPr>
          <p:nvPr>
            <p:ph type="body" sz="quarter" idx="13" hasCustomPrompt="1"/>
          </p:nvPr>
        </p:nvSpPr>
        <p:spPr>
          <a:xfrm>
            <a:off x="3668915" y="2278639"/>
            <a:ext cx="4854172" cy="2300724"/>
          </a:xfrm>
        </p:spPr>
        <p:txBody>
          <a:bodyPr anchor="ctr"/>
          <a:lstStyle>
            <a:lvl1pPr marL="0" indent="0" algn="ctr">
              <a:buFont typeface="Arial" panose="020B0604020202020204" pitchFamily="34" charset="0"/>
              <a:buChar char="​"/>
              <a:defRPr sz="2400">
                <a:solidFill>
                  <a:schemeClr val="bg1"/>
                </a:solidFill>
              </a:defRPr>
            </a:lvl1pPr>
            <a:lvl2pPr marL="342891" indent="-342891" algn="ctr">
              <a:buFont typeface="Arial" panose="020B0604020202020204" pitchFamily="34" charset="0"/>
              <a:buChar cha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 Enter and Tab for source</a:t>
            </a:r>
          </a:p>
          <a:p>
            <a:pPr lvl="1"/>
            <a:r>
              <a:rPr lang="en-US" dirty="0"/>
              <a:t>Second level</a:t>
            </a:r>
          </a:p>
        </p:txBody>
      </p:sp>
    </p:spTree>
    <p:extLst>
      <p:ext uri="{BB962C8B-B14F-4D97-AF65-F5344CB8AC3E}">
        <p14:creationId xmlns:p14="http://schemas.microsoft.com/office/powerpoint/2010/main" val="1490410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407262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9D90A4B-9B49-44FC-B4F7-4DBD230D8E5B}"/>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8185580D-155D-416C-AE22-201AC7E44DD7}"/>
              </a:ext>
            </a:extLst>
          </p:cNvPr>
          <p:cNvSpPr>
            <a:spLocks noGrp="1"/>
          </p:cNvSpPr>
          <p:nvPr>
            <p:ph type="ftr" sz="quarter" idx="11"/>
          </p:nvPr>
        </p:nvSpPr>
        <p:spPr/>
        <p:txBody>
          <a:bodyPr/>
          <a:lstStyle/>
          <a:p>
            <a:r>
              <a:rPr lang="en-GB"/>
              <a:t>Classification xxxx   Author xxxx   Approved by xxxx   Version xx</a:t>
            </a:r>
            <a:endParaRPr lang="en-GB" dirty="0"/>
          </a:p>
        </p:txBody>
      </p:sp>
      <p:sp>
        <p:nvSpPr>
          <p:cNvPr id="7" name="Slide Number Placeholder 6">
            <a:extLst>
              <a:ext uri="{FF2B5EF4-FFF2-40B4-BE49-F238E27FC236}">
                <a16:creationId xmlns:a16="http://schemas.microsoft.com/office/drawing/2014/main" id="{16FC1ACC-66B0-4E21-A7B5-DD06723881AD}"/>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25104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4" y="656825"/>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5" y="3325227"/>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5"/>
            <a:ext cx="10152347"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5"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p:spPr>
        <p:txBody>
          <a:bodyPr/>
          <a:lstStyle>
            <a:lvl1pPr>
              <a:defRPr>
                <a:noFill/>
              </a:defRPr>
            </a:lvl1pPr>
          </a:lstStyle>
          <a:p>
            <a:r>
              <a:rPr lang="en-GB"/>
              <a:t>Classification xxxx   Author xxxx   Approved by xxxx   Version xx</a:t>
            </a:r>
            <a:endParaRPr lang="en-GB" dirty="0"/>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847136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zh-CN" altLang="en-US"/>
              <a:t>单击此处编辑母版标题样式</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zh-CN" altLang="en-US"/>
              <a:t>单击此处编辑母版文本样式</a:t>
            </a:r>
          </a:p>
          <a:p>
            <a:pPr marL="0" lvl="1" indent="0">
              <a:lnSpc>
                <a:spcPct val="150000"/>
              </a:lnSpc>
              <a:spcBef>
                <a:spcPts val="1000"/>
              </a:spcBef>
              <a:spcAft>
                <a:spcPts val="1200"/>
              </a:spcAft>
              <a:buNone/>
            </a:pPr>
            <a:r>
              <a:rPr lang="zh-CN" altLang="en-US"/>
              <a:t>二级</a:t>
            </a:r>
          </a:p>
          <a:p>
            <a:pPr marL="0" lvl="2" indent="0">
              <a:lnSpc>
                <a:spcPct val="150000"/>
              </a:lnSpc>
              <a:spcBef>
                <a:spcPts val="1000"/>
              </a:spcBef>
              <a:spcAft>
                <a:spcPts val="1200"/>
              </a:spcAft>
              <a:buNone/>
            </a:pPr>
            <a:r>
              <a:rPr lang="zh-CN" altLang="en-US"/>
              <a:t>三级</a:t>
            </a:r>
          </a:p>
          <a:p>
            <a:pPr marL="0" lvl="3" indent="0">
              <a:lnSpc>
                <a:spcPct val="150000"/>
              </a:lnSpc>
              <a:spcBef>
                <a:spcPts val="1000"/>
              </a:spcBef>
              <a:spcAft>
                <a:spcPts val="1200"/>
              </a:spcAft>
              <a:buNone/>
            </a:pPr>
            <a:r>
              <a:rPr lang="zh-CN" altLang="en-US"/>
              <a:t>四级</a:t>
            </a:r>
          </a:p>
          <a:p>
            <a:pPr marL="0" lvl="4" indent="0">
              <a:lnSpc>
                <a:spcPct val="150000"/>
              </a:lnSpc>
              <a:spcBef>
                <a:spcPts val="1000"/>
              </a:spcBef>
              <a:spcAft>
                <a:spcPts val="1200"/>
              </a:spcAft>
              <a:buNone/>
            </a:pPr>
            <a:r>
              <a:rPr lang="zh-CN" altLang="en-US"/>
              <a:t>五级</a:t>
            </a:r>
            <a:endParaRPr lang="en-US" dirty="0"/>
          </a:p>
        </p:txBody>
      </p:sp>
    </p:spTree>
    <p:extLst>
      <p:ext uri="{BB962C8B-B14F-4D97-AF65-F5344CB8AC3E}">
        <p14:creationId xmlns:p14="http://schemas.microsoft.com/office/powerpoint/2010/main"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017C897-2775-4930-B0BE-BEB72453232A}"/>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58610D-0376-4D1E-8ED8-29382288BB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83" t="-3"/>
          <a:stretch/>
        </p:blipFill>
        <p:spPr>
          <a:xfrm>
            <a:off x="269032" y="4801396"/>
            <a:ext cx="11653936" cy="1786228"/>
          </a:xfrm>
          <a:prstGeom prst="rect">
            <a:avLst/>
          </a:prstGeom>
        </p:spPr>
      </p:pic>
      <p:sp>
        <p:nvSpPr>
          <p:cNvPr id="3" name="Title 2">
            <a:extLst>
              <a:ext uri="{FF2B5EF4-FFF2-40B4-BE49-F238E27FC236}">
                <a16:creationId xmlns:a16="http://schemas.microsoft.com/office/drawing/2014/main" id="{21C16CD2-606C-441E-BBA3-51767980CCA0}"/>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675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Quote B">
    <p:bg>
      <p:bgPr>
        <a:solidFill>
          <a:srgbClr val="004B6E"/>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EDEDD533-AB4B-4B75-9996-99A45A750152}"/>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99"/>
          <a:stretch>
            <a:fillRect/>
          </a:stretch>
        </p:blipFill>
        <p:spPr>
          <a:xfrm>
            <a:off x="693315" y="1660525"/>
            <a:ext cx="5257800" cy="5197475"/>
          </a:xfrm>
          <a:custGeom>
            <a:avLst/>
            <a:gdLst>
              <a:gd name="connsiteX0" fmla="*/ 0 w 5257800"/>
              <a:gd name="connsiteY0" fmla="*/ 0 h 5197475"/>
              <a:gd name="connsiteX1" fmla="*/ 5257800 w 5257800"/>
              <a:gd name="connsiteY1" fmla="*/ 0 h 5197475"/>
              <a:gd name="connsiteX2" fmla="*/ 5257800 w 5257800"/>
              <a:gd name="connsiteY2" fmla="*/ 5197475 h 5197475"/>
              <a:gd name="connsiteX3" fmla="*/ 0 w 5257800"/>
              <a:gd name="connsiteY3" fmla="*/ 5197475 h 5197475"/>
            </a:gdLst>
            <a:ahLst/>
            <a:cxnLst>
              <a:cxn ang="0">
                <a:pos x="connsiteX0" y="connsiteY0"/>
              </a:cxn>
              <a:cxn ang="0">
                <a:pos x="connsiteX1" y="connsiteY1"/>
              </a:cxn>
              <a:cxn ang="0">
                <a:pos x="connsiteX2" y="connsiteY2"/>
              </a:cxn>
              <a:cxn ang="0">
                <a:pos x="connsiteX3" y="connsiteY3"/>
              </a:cxn>
            </a:cxnLst>
            <a:rect l="l" t="t" r="r" b="b"/>
            <a:pathLst>
              <a:path w="5257800" h="5197475">
                <a:moveTo>
                  <a:pt x="0" y="0"/>
                </a:moveTo>
                <a:lnTo>
                  <a:pt x="5257800" y="0"/>
                </a:lnTo>
                <a:lnTo>
                  <a:pt x="5257800" y="5197475"/>
                </a:lnTo>
                <a:lnTo>
                  <a:pt x="0" y="5197475"/>
                </a:lnTo>
                <a:close/>
              </a:path>
            </a:pathLst>
          </a:custGeom>
        </p:spPr>
      </p:pic>
      <p:pic>
        <p:nvPicPr>
          <p:cNvPr id="17" name="Graphic 16">
            <a:extLst>
              <a:ext uri="{FF2B5EF4-FFF2-40B4-BE49-F238E27FC236}">
                <a16:creationId xmlns:a16="http://schemas.microsoft.com/office/drawing/2014/main" id="{BF342FCE-D91E-4402-8457-DC277DBF68CD}"/>
              </a:ext>
            </a:extLst>
          </p:cNvPr>
          <p:cNvPicPr>
            <a:picLocks noChangeAspect="1"/>
          </p:cNvPicPr>
          <p:nvPr userDrawn="1"/>
        </p:nvPicPr>
        <p:blipFill>
          <a:blip r:embed="rId4">
            <a:extLst>
              <a:ext uri="{96DAC541-7B7A-43D3-8B79-37D633B846F1}">
                <asvg:svgBlip xmlns:asvg="http://schemas.microsoft.com/office/drawing/2016/SVG/main" r:embed="rId5"/>
              </a:ext>
            </a:extLst>
          </a:blip>
          <a:srcRect t="23967"/>
          <a:stretch>
            <a:fillRect/>
          </a:stretch>
        </p:blipFill>
        <p:spPr>
          <a:xfrm>
            <a:off x="305855" y="-2644"/>
            <a:ext cx="2743491" cy="3636883"/>
          </a:xfrm>
          <a:custGeom>
            <a:avLst/>
            <a:gdLst>
              <a:gd name="connsiteX0" fmla="*/ 0 w 2743491"/>
              <a:gd name="connsiteY0" fmla="*/ 0 h 3636882"/>
              <a:gd name="connsiteX1" fmla="*/ 2743491 w 2743491"/>
              <a:gd name="connsiteY1" fmla="*/ 0 h 3636882"/>
              <a:gd name="connsiteX2" fmla="*/ 2743491 w 2743491"/>
              <a:gd name="connsiteY2" fmla="*/ 3636882 h 3636882"/>
              <a:gd name="connsiteX3" fmla="*/ 0 w 2743491"/>
              <a:gd name="connsiteY3" fmla="*/ 3636882 h 3636882"/>
            </a:gdLst>
            <a:ahLst/>
            <a:cxnLst>
              <a:cxn ang="0">
                <a:pos x="connsiteX0" y="connsiteY0"/>
              </a:cxn>
              <a:cxn ang="0">
                <a:pos x="connsiteX1" y="connsiteY1"/>
              </a:cxn>
              <a:cxn ang="0">
                <a:pos x="connsiteX2" y="connsiteY2"/>
              </a:cxn>
              <a:cxn ang="0">
                <a:pos x="connsiteX3" y="connsiteY3"/>
              </a:cxn>
            </a:cxnLst>
            <a:rect l="l" t="t" r="r" b="b"/>
            <a:pathLst>
              <a:path w="2743491" h="3636882">
                <a:moveTo>
                  <a:pt x="0" y="0"/>
                </a:moveTo>
                <a:lnTo>
                  <a:pt x="2743491" y="0"/>
                </a:lnTo>
                <a:lnTo>
                  <a:pt x="2743491" y="3636882"/>
                </a:lnTo>
                <a:lnTo>
                  <a:pt x="0" y="3636882"/>
                </a:lnTo>
                <a:close/>
              </a:path>
            </a:pathLst>
          </a:custGeom>
        </p:spPr>
      </p:pic>
      <p:grpSp>
        <p:nvGrpSpPr>
          <p:cNvPr id="12" name="Group 11">
            <a:extLst>
              <a:ext uri="{FF2B5EF4-FFF2-40B4-BE49-F238E27FC236}">
                <a16:creationId xmlns:a16="http://schemas.microsoft.com/office/drawing/2014/main" id="{E2D949E5-D179-4EA4-BDB4-1BBC71EE60CD}"/>
              </a:ext>
            </a:extLst>
          </p:cNvPr>
          <p:cNvGrpSpPr/>
          <p:nvPr userDrawn="1"/>
        </p:nvGrpSpPr>
        <p:grpSpPr>
          <a:xfrm>
            <a:off x="11109584" y="6297619"/>
            <a:ext cx="722417" cy="211415"/>
            <a:chOff x="9077171" y="4521302"/>
            <a:chExt cx="2250662" cy="658654"/>
          </a:xfrm>
          <a:solidFill>
            <a:schemeClr val="bg1"/>
          </a:solidFill>
        </p:grpSpPr>
        <p:sp>
          <p:nvSpPr>
            <p:cNvPr id="13" name="Freeform: Shape 12">
              <a:extLst>
                <a:ext uri="{FF2B5EF4-FFF2-40B4-BE49-F238E27FC236}">
                  <a16:creationId xmlns:a16="http://schemas.microsoft.com/office/drawing/2014/main" id="{7BABB8DB-3926-447F-B7BF-E547CF382C5F}"/>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grpFill/>
            <a:ln w="9525" cap="flat">
              <a:noFill/>
              <a:prstDash val="solid"/>
              <a:miter/>
            </a:ln>
          </p:spPr>
          <p:txBody>
            <a:bodyPr rtlCol="0" anchor="ctr"/>
            <a:lstStyle/>
            <a:p>
              <a:endParaRPr lang="da-DK" sz="2400"/>
            </a:p>
          </p:txBody>
        </p:sp>
        <p:sp>
          <p:nvSpPr>
            <p:cNvPr id="14" name="Freeform: Shape 13">
              <a:extLst>
                <a:ext uri="{FF2B5EF4-FFF2-40B4-BE49-F238E27FC236}">
                  <a16:creationId xmlns:a16="http://schemas.microsoft.com/office/drawing/2014/main" id="{A9D3D9BE-1F83-4451-89D8-B253ACFC183D}"/>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grpFill/>
            <a:ln w="9525" cap="flat">
              <a:noFill/>
              <a:prstDash val="solid"/>
              <a:miter/>
            </a:ln>
          </p:spPr>
          <p:txBody>
            <a:bodyPr rtlCol="0" anchor="ctr"/>
            <a:lstStyle/>
            <a:p>
              <a:endParaRPr lang="da-DK" sz="2400"/>
            </a:p>
          </p:txBody>
        </p:sp>
        <p:sp>
          <p:nvSpPr>
            <p:cNvPr id="15" name="Freeform: Shape 14">
              <a:extLst>
                <a:ext uri="{FF2B5EF4-FFF2-40B4-BE49-F238E27FC236}">
                  <a16:creationId xmlns:a16="http://schemas.microsoft.com/office/drawing/2014/main" id="{4FBB3C3C-378F-46B0-B6A6-184DDEB8B368}"/>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grpFill/>
            <a:ln w="9525" cap="flat">
              <a:noFill/>
              <a:prstDash val="solid"/>
              <a:miter/>
            </a:ln>
          </p:spPr>
          <p:txBody>
            <a:bodyPr rtlCol="0" anchor="ctr"/>
            <a:lstStyle/>
            <a:p>
              <a:endParaRPr lang="da-DK" sz="2400"/>
            </a:p>
          </p:txBody>
        </p:sp>
        <p:sp>
          <p:nvSpPr>
            <p:cNvPr id="16" name="Freeform: Shape 15">
              <a:extLst>
                <a:ext uri="{FF2B5EF4-FFF2-40B4-BE49-F238E27FC236}">
                  <a16:creationId xmlns:a16="http://schemas.microsoft.com/office/drawing/2014/main" id="{BF173E85-BF75-47A5-BCA6-65A22E02221D}"/>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grpFill/>
            <a:ln w="9525" cap="flat">
              <a:noFill/>
              <a:prstDash val="solid"/>
              <a:miter/>
            </a:ln>
          </p:spPr>
          <p:txBody>
            <a:bodyPr rtlCol="0" anchor="ctr"/>
            <a:lstStyle/>
            <a:p>
              <a:endParaRPr lang="da-DK" sz="2400"/>
            </a:p>
          </p:txBody>
        </p:sp>
      </p:grpSp>
      <p:sp>
        <p:nvSpPr>
          <p:cNvPr id="6" name="Date Placeholder 5">
            <a:extLst>
              <a:ext uri="{FF2B5EF4-FFF2-40B4-BE49-F238E27FC236}">
                <a16:creationId xmlns:a16="http://schemas.microsoft.com/office/drawing/2014/main" id="{E835B303-9E23-49A6-8F90-383FFADC014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6C97A4D-8201-4AD3-88CF-4A8336140801}"/>
              </a:ext>
            </a:extLst>
          </p:cNvPr>
          <p:cNvSpPr>
            <a:spLocks noGrp="1"/>
          </p:cNvSpPr>
          <p:nvPr>
            <p:ph type="ftr" sz="quarter" idx="11"/>
          </p:nvPr>
        </p:nvSpPr>
        <p:spPr>
          <a:xfrm>
            <a:off x="0" y="6858000"/>
            <a:ext cx="0" cy="0"/>
          </a:xfrm>
        </p:spPr>
        <p:txBody>
          <a:bodyPr/>
          <a:lstStyle>
            <a:lvl1pPr>
              <a:defRPr sz="133"/>
            </a:lvl1pPr>
          </a:lstStyle>
          <a:p>
            <a:r>
              <a:rPr lang="en-GB" dirty="0"/>
              <a:t>.</a:t>
            </a:r>
          </a:p>
        </p:txBody>
      </p:sp>
      <p:sp>
        <p:nvSpPr>
          <p:cNvPr id="8" name="Slide Number Placeholder 7">
            <a:extLst>
              <a:ext uri="{FF2B5EF4-FFF2-40B4-BE49-F238E27FC236}">
                <a16:creationId xmlns:a16="http://schemas.microsoft.com/office/drawing/2014/main" id="{909D9C43-D1C8-4636-BA88-8F5B13ED33EA}"/>
              </a:ext>
            </a:extLst>
          </p:cNvPr>
          <p:cNvSpPr>
            <a:spLocks noGrp="1"/>
          </p:cNvSpPr>
          <p:nvPr>
            <p:ph type="sldNum" sz="quarter" idx="12"/>
          </p:nvPr>
        </p:nvSpPr>
        <p:spPr/>
        <p:txBody>
          <a:bodyPr/>
          <a:lstStyle/>
          <a:p>
            <a:fld id="{24C8C45C-947F-4981-8B3F-4F32E973C901}" type="slidenum">
              <a:rPr lang="en-GB" smtClean="0"/>
              <a:pPr/>
              <a:t>‹#›</a:t>
            </a:fld>
            <a:endParaRPr lang="en-GB" dirty="0"/>
          </a:p>
        </p:txBody>
      </p:sp>
      <p:sp>
        <p:nvSpPr>
          <p:cNvPr id="5" name="Text Placeholder 4">
            <a:extLst>
              <a:ext uri="{FF2B5EF4-FFF2-40B4-BE49-F238E27FC236}">
                <a16:creationId xmlns:a16="http://schemas.microsoft.com/office/drawing/2014/main" id="{4D407D80-F8E4-4E7C-AB8F-FD03094C8440}"/>
              </a:ext>
            </a:extLst>
          </p:cNvPr>
          <p:cNvSpPr>
            <a:spLocks noGrp="1"/>
          </p:cNvSpPr>
          <p:nvPr>
            <p:ph type="body" sz="quarter" idx="13" hasCustomPrompt="1"/>
          </p:nvPr>
        </p:nvSpPr>
        <p:spPr>
          <a:xfrm>
            <a:off x="3668915" y="2278639"/>
            <a:ext cx="4854172" cy="2300724"/>
          </a:xfrm>
        </p:spPr>
        <p:txBody>
          <a:bodyPr anchor="ctr"/>
          <a:lstStyle>
            <a:lvl1pPr marL="0" indent="0" algn="ctr">
              <a:buFont typeface="Arial" panose="020B0604020202020204" pitchFamily="34" charset="0"/>
              <a:buChar char="​"/>
              <a:defRPr sz="2400">
                <a:solidFill>
                  <a:schemeClr val="bg1"/>
                </a:solidFill>
              </a:defRPr>
            </a:lvl1pPr>
            <a:lvl2pPr marL="342891" indent="-342891" algn="ctr">
              <a:buFont typeface="Arial" panose="020B0604020202020204" pitchFamily="34" charset="0"/>
              <a:buChar cha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quote, Enter and Tab for source</a:t>
            </a:r>
          </a:p>
          <a:p>
            <a:pPr lvl="1"/>
            <a:r>
              <a:rPr lang="en-US" dirty="0"/>
              <a:t>Second level</a:t>
            </a:r>
          </a:p>
        </p:txBody>
      </p:sp>
    </p:spTree>
    <p:extLst>
      <p:ext uri="{BB962C8B-B14F-4D97-AF65-F5344CB8AC3E}">
        <p14:creationId xmlns:p14="http://schemas.microsoft.com/office/powerpoint/2010/main" val="215160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theme" Target="../theme/theme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tags" Target="../tags/tag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tags" Target="../tags/tag1.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zh-CN" altLang="en-US"/>
              <a:t>单击此处编辑母版标题样式</a:t>
            </a:r>
            <a:endParaRPr lang="en-US" dirty="0"/>
          </a:p>
        </p:txBody>
      </p:sp>
      <p:sp>
        <p:nvSpPr>
          <p:cNvPr id="3" name="Text Placeholder 2">
            <a:extLst>
              <a:ext uri="{FF2B5EF4-FFF2-40B4-BE49-F238E27FC236}">
                <a16:creationId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a:extLst>
              <a:ext uri="{FF2B5EF4-FFF2-40B4-BE49-F238E27FC236}">
                <a16:creationId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t>9/12/2019</a:t>
            </a:fld>
            <a:endParaRPr lang="en-US"/>
          </a:p>
        </p:txBody>
      </p:sp>
      <p:sp>
        <p:nvSpPr>
          <p:cNvPr id="5" name="Footer Placeholder 4">
            <a:extLst>
              <a:ext uri="{FF2B5EF4-FFF2-40B4-BE49-F238E27FC236}">
                <a16:creationId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t>‹#›</a:t>
            </a:fld>
            <a:endParaRPr lang="en-US"/>
          </a:p>
        </p:txBody>
      </p:sp>
      <p:cxnSp>
        <p:nvCxnSpPr>
          <p:cNvPr id="8" name="Straight Connector 7">
            <a:extLst>
              <a:ext uri="{FF2B5EF4-FFF2-40B4-BE49-F238E27FC236}">
                <a16:creationId xmlns:a16="http://schemas.microsoft.com/office/drawing/2014/main"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 id="2147483703" r:id="rId9"/>
  </p:sldLayoutIdLst>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60000" y="2302523"/>
            <a:ext cx="9669600" cy="4015475"/>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Infographic</a:t>
            </a:r>
          </a:p>
        </p:txBody>
      </p:sp>
      <p:sp>
        <p:nvSpPr>
          <p:cNvPr id="5" name="FLD_PresentationTitle"/>
          <p:cNvSpPr>
            <a:spLocks noGrp="1"/>
          </p:cNvSpPr>
          <p:nvPr>
            <p:ph type="ftr" sz="quarter" idx="3"/>
          </p:nvPr>
        </p:nvSpPr>
        <p:spPr>
          <a:xfrm>
            <a:off x="1260000" y="6498000"/>
            <a:ext cx="5112000" cy="180000"/>
          </a:xfrm>
          <a:prstGeom prst="rect">
            <a:avLst/>
          </a:prstGeom>
        </p:spPr>
        <p:txBody>
          <a:bodyPr vert="horz" lIns="0" tIns="0" rIns="0" bIns="0" rtlCol="0" anchor="b" anchorCtr="0"/>
          <a:lstStyle>
            <a:lvl1pPr algn="l">
              <a:defRPr sz="800">
                <a:solidFill>
                  <a:schemeClr val="tx1">
                    <a:lumMod val="65000"/>
                    <a:lumOff val="35000"/>
                  </a:schemeClr>
                </a:solidFill>
              </a:defRPr>
            </a:lvl1pPr>
          </a:lstStyle>
          <a:p>
            <a:r>
              <a:rPr lang="en-GB" dirty="0"/>
              <a:t>Classification </a:t>
            </a:r>
            <a:r>
              <a:rPr lang="en-GB" dirty="0" err="1"/>
              <a:t>xxxx</a:t>
            </a:r>
            <a:r>
              <a:rPr lang="en-GB" dirty="0"/>
              <a:t>   Author </a:t>
            </a:r>
            <a:r>
              <a:rPr lang="en-GB" dirty="0" err="1"/>
              <a:t>xxxx</a:t>
            </a:r>
            <a:r>
              <a:rPr lang="en-GB" dirty="0"/>
              <a:t>   Approved by </a:t>
            </a:r>
            <a:r>
              <a:rPr lang="en-GB" dirty="0" err="1"/>
              <a:t>xxxx</a:t>
            </a:r>
            <a:r>
              <a:rPr lang="en-GB" dirty="0"/>
              <a:t>   Version xx</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1260000" y="990000"/>
            <a:ext cx="9669600" cy="1224000"/>
          </a:xfrm>
          <a:prstGeom prst="rect">
            <a:avLst/>
          </a:prstGeom>
        </p:spPr>
        <p:txBody>
          <a:bodyPr vert="horz" lIns="0" tIns="0" rIns="0" bIns="0" rtlCol="0" anchor="t" anchorCtr="0">
            <a:noAutofit/>
          </a:bodyPr>
          <a:lstStyle/>
          <a:p>
            <a:r>
              <a:rPr lang="zh-CN" altLang="en-US"/>
              <a:t>单击此处编辑母版标题样式</a:t>
            </a:r>
            <a:endParaRPr lang="en-GB" dirty="0"/>
          </a:p>
        </p:txBody>
      </p:sp>
      <p:sp>
        <p:nvSpPr>
          <p:cNvPr id="14" name="Date Placeholder 3">
            <a:extLst>
              <a:ext uri="{FF2B5EF4-FFF2-40B4-BE49-F238E27FC236}">
                <a16:creationId xmlns:a16="http://schemas.microsoft.com/office/drawing/2014/main" id="{3004E6BA-6B1A-4BE7-B472-830B7C47939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33">
                <a:noFill/>
              </a:defRPr>
            </a:lvl1pPr>
          </a:lstStyle>
          <a:p>
            <a:endParaRPr lang="en-GB" dirty="0"/>
          </a:p>
        </p:txBody>
      </p:sp>
      <p:sp>
        <p:nvSpPr>
          <p:cNvPr id="15" name="Slide Number Placeholder 5">
            <a:extLst>
              <a:ext uri="{FF2B5EF4-FFF2-40B4-BE49-F238E27FC236}">
                <a16:creationId xmlns:a16="http://schemas.microsoft.com/office/drawing/2014/main" id="{FEF36747-C8B3-4FA6-B1C2-9EDB5EB0C9C7}"/>
              </a:ext>
            </a:extLst>
          </p:cNvPr>
          <p:cNvSpPr>
            <a:spLocks noGrp="1"/>
          </p:cNvSpPr>
          <p:nvPr>
            <p:ph type="sldNum" sz="quarter" idx="4"/>
          </p:nvPr>
        </p:nvSpPr>
        <p:spPr>
          <a:xfrm>
            <a:off x="0" y="6858000"/>
            <a:ext cx="0" cy="0"/>
          </a:xfrm>
          <a:prstGeom prst="rect">
            <a:avLst/>
          </a:prstGeom>
        </p:spPr>
        <p:txBody>
          <a:bodyPr vert="horz" lIns="0" tIns="0" rIns="0" bIns="0" rtlCol="0" anchor="b" anchorCtr="0"/>
          <a:lstStyle>
            <a:lvl1pPr algn="r">
              <a:defRPr sz="133">
                <a:noFill/>
              </a:defRPr>
            </a:lvl1pPr>
          </a:lstStyle>
          <a:p>
            <a:fld id="{24C8C45C-947F-4981-8B3F-4F32E973C901}" type="slidenum">
              <a:rPr lang="en-GB" smtClean="0"/>
              <a:pPr/>
              <a:t>‹#›</a:t>
            </a:fld>
            <a:endParaRPr lang="en-GB" dirty="0"/>
          </a:p>
        </p:txBody>
      </p:sp>
      <p:grpSp>
        <p:nvGrpSpPr>
          <p:cNvPr id="17" name="Group 16">
            <a:extLst>
              <a:ext uri="{FF2B5EF4-FFF2-40B4-BE49-F238E27FC236}">
                <a16:creationId xmlns:a16="http://schemas.microsoft.com/office/drawing/2014/main" id="{AFAAFD0A-5DE9-4101-B2E7-4AAD5BC572FD}"/>
              </a:ext>
            </a:extLst>
          </p:cNvPr>
          <p:cNvGrpSpPr/>
          <p:nvPr/>
        </p:nvGrpSpPr>
        <p:grpSpPr>
          <a:xfrm>
            <a:off x="11109584" y="6297619"/>
            <a:ext cx="722417" cy="211415"/>
            <a:chOff x="9077171" y="4521302"/>
            <a:chExt cx="2250662" cy="658654"/>
          </a:xfrm>
        </p:grpSpPr>
        <p:sp>
          <p:nvSpPr>
            <p:cNvPr id="10" name="Freeform: Shape 9">
              <a:extLst>
                <a:ext uri="{FF2B5EF4-FFF2-40B4-BE49-F238E27FC236}">
                  <a16:creationId xmlns:a16="http://schemas.microsoft.com/office/drawing/2014/main" id="{9443B958-A9BB-46F5-837D-12DDFAA68D81}"/>
                </a:ext>
              </a:extLst>
            </p:cNvPr>
            <p:cNvSpPr/>
            <p:nvPr/>
          </p:nvSpPr>
          <p:spPr>
            <a:xfrm>
              <a:off x="9077171" y="4521302"/>
              <a:ext cx="609600" cy="657225"/>
            </a:xfrm>
            <a:custGeom>
              <a:avLst/>
              <a:gdLst>
                <a:gd name="connsiteX0" fmla="*/ 614172 w 609600"/>
                <a:gd name="connsiteY0" fmla="*/ 633794 h 657225"/>
                <a:gd name="connsiteX1" fmla="*/ 614172 w 609600"/>
                <a:gd name="connsiteY1" fmla="*/ 251365 h 657225"/>
                <a:gd name="connsiteX2" fmla="*/ 306229 w 609600"/>
                <a:gd name="connsiteY2" fmla="*/ 0 h 657225"/>
                <a:gd name="connsiteX3" fmla="*/ 68199 w 609600"/>
                <a:gd name="connsiteY3" fmla="*/ 36671 h 657225"/>
                <a:gd name="connsiteX4" fmla="*/ 0 w 609600"/>
                <a:gd name="connsiteY4" fmla="*/ 99155 h 657225"/>
                <a:gd name="connsiteX5" fmla="*/ 0 w 609600"/>
                <a:gd name="connsiteY5" fmla="*/ 635318 h 657225"/>
                <a:gd name="connsiteX6" fmla="*/ 28766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255 w 609600"/>
                <a:gd name="connsiteY13" fmla="*/ 664369 h 657225"/>
                <a:gd name="connsiteX14" fmla="*/ 595979 w 609600"/>
                <a:gd name="connsiteY14" fmla="*/ 664369 h 657225"/>
                <a:gd name="connsiteX15" fmla="*/ 614172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172" y="633794"/>
                  </a:moveTo>
                  <a:lnTo>
                    <a:pt x="614172" y="251365"/>
                  </a:lnTo>
                  <a:cubicBezTo>
                    <a:pt x="614172" y="161830"/>
                    <a:pt x="612648" y="0"/>
                    <a:pt x="306229" y="0"/>
                  </a:cubicBezTo>
                  <a:cubicBezTo>
                    <a:pt x="190310" y="0"/>
                    <a:pt x="110871" y="22765"/>
                    <a:pt x="68199" y="36671"/>
                  </a:cubicBezTo>
                  <a:cubicBezTo>
                    <a:pt x="16478" y="53340"/>
                    <a:pt x="0" y="73057"/>
                    <a:pt x="0" y="99155"/>
                  </a:cubicBezTo>
                  <a:lnTo>
                    <a:pt x="0" y="635318"/>
                  </a:lnTo>
                  <a:cubicBezTo>
                    <a:pt x="0" y="661321"/>
                    <a:pt x="7429" y="664274"/>
                    <a:pt x="28766"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871" y="664369"/>
                    <a:pt x="512255" y="664369"/>
                  </a:cubicBezTo>
                  <a:lnTo>
                    <a:pt x="595979" y="664369"/>
                  </a:lnTo>
                  <a:cubicBezTo>
                    <a:pt x="612648" y="661416"/>
                    <a:pt x="614172" y="647510"/>
                    <a:pt x="614172" y="633794"/>
                  </a:cubicBezTo>
                </a:path>
              </a:pathLst>
            </a:custGeom>
            <a:solidFill>
              <a:schemeClr val="accent1"/>
            </a:solidFill>
            <a:ln w="9525" cap="flat">
              <a:noFill/>
              <a:prstDash val="solid"/>
              <a:miter/>
            </a:ln>
          </p:spPr>
          <p:txBody>
            <a:bodyPr rtlCol="0" anchor="ctr"/>
            <a:lstStyle/>
            <a:p>
              <a:endParaRPr lang="da-DK" sz="2400"/>
            </a:p>
          </p:txBody>
        </p:sp>
        <p:sp>
          <p:nvSpPr>
            <p:cNvPr id="11" name="Freeform: Shape 10">
              <a:extLst>
                <a:ext uri="{FF2B5EF4-FFF2-40B4-BE49-F238E27FC236}">
                  <a16:creationId xmlns:a16="http://schemas.microsoft.com/office/drawing/2014/main" id="{3913CB53-757B-462A-AB2B-8B9697F233E9}"/>
                </a:ext>
              </a:extLst>
            </p:cNvPr>
            <p:cNvSpPr/>
            <p:nvPr/>
          </p:nvSpPr>
          <p:spPr>
            <a:xfrm>
              <a:off x="9801738" y="4521302"/>
              <a:ext cx="609600" cy="657225"/>
            </a:xfrm>
            <a:custGeom>
              <a:avLst/>
              <a:gdLst>
                <a:gd name="connsiteX0" fmla="*/ 614267 w 609600"/>
                <a:gd name="connsiteY0" fmla="*/ 633794 h 657225"/>
                <a:gd name="connsiteX1" fmla="*/ 614267 w 609600"/>
                <a:gd name="connsiteY1" fmla="*/ 251365 h 657225"/>
                <a:gd name="connsiteX2" fmla="*/ 306229 w 609600"/>
                <a:gd name="connsiteY2" fmla="*/ 0 h 657225"/>
                <a:gd name="connsiteX3" fmla="*/ 68294 w 609600"/>
                <a:gd name="connsiteY3" fmla="*/ 36671 h 657225"/>
                <a:gd name="connsiteX4" fmla="*/ 0 w 609600"/>
                <a:gd name="connsiteY4" fmla="*/ 99155 h 657225"/>
                <a:gd name="connsiteX5" fmla="*/ 0 w 609600"/>
                <a:gd name="connsiteY5" fmla="*/ 635318 h 657225"/>
                <a:gd name="connsiteX6" fmla="*/ 28765 w 609600"/>
                <a:gd name="connsiteY6" fmla="*/ 664274 h 657225"/>
                <a:gd name="connsiteX7" fmla="*/ 103346 w 609600"/>
                <a:gd name="connsiteY7" fmla="*/ 664274 h 657225"/>
                <a:gd name="connsiteX8" fmla="*/ 135636 w 609600"/>
                <a:gd name="connsiteY8" fmla="*/ 633794 h 657225"/>
                <a:gd name="connsiteX9" fmla="*/ 135636 w 609600"/>
                <a:gd name="connsiteY9" fmla="*/ 135065 h 657225"/>
                <a:gd name="connsiteX10" fmla="*/ 300133 w 609600"/>
                <a:gd name="connsiteY10" fmla="*/ 66866 h 657225"/>
                <a:gd name="connsiteX11" fmla="*/ 478346 w 609600"/>
                <a:gd name="connsiteY11" fmla="*/ 268510 h 657225"/>
                <a:gd name="connsiteX12" fmla="*/ 478346 w 609600"/>
                <a:gd name="connsiteY12" fmla="*/ 633889 h 657225"/>
                <a:gd name="connsiteX13" fmla="*/ 512159 w 609600"/>
                <a:gd name="connsiteY13" fmla="*/ 664369 h 657225"/>
                <a:gd name="connsiteX14" fmla="*/ 595979 w 609600"/>
                <a:gd name="connsiteY14" fmla="*/ 664369 h 657225"/>
                <a:gd name="connsiteX15" fmla="*/ 614267 w 609600"/>
                <a:gd name="connsiteY15" fmla="*/ 6337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 h="657225">
                  <a:moveTo>
                    <a:pt x="614267" y="633794"/>
                  </a:moveTo>
                  <a:lnTo>
                    <a:pt x="614267" y="251365"/>
                  </a:lnTo>
                  <a:cubicBezTo>
                    <a:pt x="614267" y="161830"/>
                    <a:pt x="612743" y="0"/>
                    <a:pt x="306229" y="0"/>
                  </a:cubicBezTo>
                  <a:cubicBezTo>
                    <a:pt x="190405" y="0"/>
                    <a:pt x="110966" y="22765"/>
                    <a:pt x="68294" y="36671"/>
                  </a:cubicBezTo>
                  <a:cubicBezTo>
                    <a:pt x="16478" y="53340"/>
                    <a:pt x="0" y="73057"/>
                    <a:pt x="0" y="99155"/>
                  </a:cubicBezTo>
                  <a:lnTo>
                    <a:pt x="0" y="635318"/>
                  </a:lnTo>
                  <a:cubicBezTo>
                    <a:pt x="0" y="661321"/>
                    <a:pt x="7429" y="664274"/>
                    <a:pt x="28765" y="664274"/>
                  </a:cubicBezTo>
                  <a:lnTo>
                    <a:pt x="103346" y="664274"/>
                  </a:lnTo>
                  <a:cubicBezTo>
                    <a:pt x="124682" y="664274"/>
                    <a:pt x="135636" y="661321"/>
                    <a:pt x="135636" y="633794"/>
                  </a:cubicBezTo>
                  <a:lnTo>
                    <a:pt x="135636" y="135065"/>
                  </a:lnTo>
                  <a:cubicBezTo>
                    <a:pt x="135636" y="99822"/>
                    <a:pt x="193453" y="66866"/>
                    <a:pt x="300133" y="66866"/>
                  </a:cubicBezTo>
                  <a:cubicBezTo>
                    <a:pt x="478346" y="66866"/>
                    <a:pt x="478346" y="196787"/>
                    <a:pt x="478346" y="268510"/>
                  </a:cubicBezTo>
                  <a:lnTo>
                    <a:pt x="478346" y="633889"/>
                  </a:lnTo>
                  <a:cubicBezTo>
                    <a:pt x="478346" y="661416"/>
                    <a:pt x="487775" y="664369"/>
                    <a:pt x="512159" y="664369"/>
                  </a:cubicBezTo>
                  <a:lnTo>
                    <a:pt x="595979" y="664369"/>
                  </a:lnTo>
                  <a:cubicBezTo>
                    <a:pt x="612743" y="661416"/>
                    <a:pt x="614267" y="647510"/>
                    <a:pt x="614267" y="633794"/>
                  </a:cubicBezTo>
                </a:path>
              </a:pathLst>
            </a:custGeom>
            <a:solidFill>
              <a:schemeClr val="accent1"/>
            </a:solidFill>
            <a:ln w="9525" cap="flat">
              <a:noFill/>
              <a:prstDash val="solid"/>
              <a:miter/>
            </a:ln>
          </p:spPr>
          <p:txBody>
            <a:bodyPr rtlCol="0" anchor="ctr"/>
            <a:lstStyle/>
            <a:p>
              <a:endParaRPr lang="da-DK" sz="2400"/>
            </a:p>
          </p:txBody>
        </p:sp>
        <p:sp>
          <p:nvSpPr>
            <p:cNvPr id="12" name="Freeform: Shape 11">
              <a:extLst>
                <a:ext uri="{FF2B5EF4-FFF2-40B4-BE49-F238E27FC236}">
                  <a16:creationId xmlns:a16="http://schemas.microsoft.com/office/drawing/2014/main" id="{F4D4230B-087C-469D-9320-3B50CA4AA782}"/>
                </a:ext>
              </a:extLst>
            </p:cNvPr>
            <p:cNvSpPr/>
            <p:nvPr/>
          </p:nvSpPr>
          <p:spPr>
            <a:xfrm>
              <a:off x="10526304" y="4541781"/>
              <a:ext cx="133350" cy="638175"/>
            </a:xfrm>
            <a:custGeom>
              <a:avLst/>
              <a:gdLst>
                <a:gd name="connsiteX0" fmla="*/ 113633 w 133350"/>
                <a:gd name="connsiteY0" fmla="*/ 0 h 638175"/>
                <a:gd name="connsiteX1" fmla="*/ 19812 w 133350"/>
                <a:gd name="connsiteY1" fmla="*/ 0 h 638175"/>
                <a:gd name="connsiteX2" fmla="*/ 0 w 133350"/>
                <a:gd name="connsiteY2" fmla="*/ 19812 h 638175"/>
                <a:gd name="connsiteX3" fmla="*/ 0 w 133350"/>
                <a:gd name="connsiteY3" fmla="*/ 614934 h 638175"/>
                <a:gd name="connsiteX4" fmla="*/ 28861 w 133350"/>
                <a:gd name="connsiteY4" fmla="*/ 643890 h 638175"/>
                <a:gd name="connsiteX5" fmla="*/ 104584 w 133350"/>
                <a:gd name="connsiteY5" fmla="*/ 643890 h 638175"/>
                <a:gd name="connsiteX6" fmla="*/ 133445 w 133350"/>
                <a:gd name="connsiteY6" fmla="*/ 614934 h 638175"/>
                <a:gd name="connsiteX7" fmla="*/ 133445 w 133350"/>
                <a:gd name="connsiteY7" fmla="*/ 19812 h 638175"/>
                <a:gd name="connsiteX8" fmla="*/ 113633 w 133350"/>
                <a:gd name="connsiteY8"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638175">
                  <a:moveTo>
                    <a:pt x="113633" y="0"/>
                  </a:moveTo>
                  <a:lnTo>
                    <a:pt x="19812" y="0"/>
                  </a:lnTo>
                  <a:cubicBezTo>
                    <a:pt x="8954" y="0"/>
                    <a:pt x="0" y="8953"/>
                    <a:pt x="0" y="19812"/>
                  </a:cubicBezTo>
                  <a:lnTo>
                    <a:pt x="0" y="614934"/>
                  </a:lnTo>
                  <a:cubicBezTo>
                    <a:pt x="0" y="640937"/>
                    <a:pt x="7525" y="643890"/>
                    <a:pt x="28861" y="643890"/>
                  </a:cubicBezTo>
                  <a:lnTo>
                    <a:pt x="104584" y="643890"/>
                  </a:lnTo>
                  <a:cubicBezTo>
                    <a:pt x="126016" y="643890"/>
                    <a:pt x="133445" y="640937"/>
                    <a:pt x="133445" y="614934"/>
                  </a:cubicBezTo>
                  <a:lnTo>
                    <a:pt x="133445" y="19812"/>
                  </a:lnTo>
                  <a:cubicBezTo>
                    <a:pt x="133350" y="8953"/>
                    <a:pt x="124492" y="0"/>
                    <a:pt x="113633" y="0"/>
                  </a:cubicBezTo>
                </a:path>
              </a:pathLst>
            </a:custGeom>
            <a:solidFill>
              <a:schemeClr val="accent1"/>
            </a:solidFill>
            <a:ln w="9525" cap="flat">
              <a:noFill/>
              <a:prstDash val="solid"/>
              <a:miter/>
            </a:ln>
          </p:spPr>
          <p:txBody>
            <a:bodyPr rtlCol="0" anchor="ctr"/>
            <a:lstStyle/>
            <a:p>
              <a:endParaRPr lang="da-DK" sz="2400"/>
            </a:p>
          </p:txBody>
        </p:sp>
        <p:sp>
          <p:nvSpPr>
            <p:cNvPr id="13" name="Freeform: Shape 12">
              <a:extLst>
                <a:ext uri="{FF2B5EF4-FFF2-40B4-BE49-F238E27FC236}">
                  <a16:creationId xmlns:a16="http://schemas.microsoft.com/office/drawing/2014/main" id="{30513296-B2B9-49FA-9622-5D0532667591}"/>
                </a:ext>
              </a:extLst>
            </p:cNvPr>
            <p:cNvSpPr/>
            <p:nvPr/>
          </p:nvSpPr>
          <p:spPr>
            <a:xfrm>
              <a:off x="10737283" y="4541781"/>
              <a:ext cx="590550" cy="638175"/>
            </a:xfrm>
            <a:custGeom>
              <a:avLst/>
              <a:gdLst>
                <a:gd name="connsiteX0" fmla="*/ 576263 w 590550"/>
                <a:gd name="connsiteY0" fmla="*/ 0 h 638175"/>
                <a:gd name="connsiteX1" fmla="*/ 19717 w 590550"/>
                <a:gd name="connsiteY1" fmla="*/ 0 h 638175"/>
                <a:gd name="connsiteX2" fmla="*/ 0 w 590550"/>
                <a:gd name="connsiteY2" fmla="*/ 19812 h 638175"/>
                <a:gd name="connsiteX3" fmla="*/ 0 w 590550"/>
                <a:gd name="connsiteY3" fmla="*/ 72676 h 638175"/>
                <a:gd name="connsiteX4" fmla="*/ 19717 w 590550"/>
                <a:gd name="connsiteY4" fmla="*/ 92583 h 638175"/>
                <a:gd name="connsiteX5" fmla="*/ 211931 w 590550"/>
                <a:gd name="connsiteY5" fmla="*/ 92583 h 638175"/>
                <a:gd name="connsiteX6" fmla="*/ 231648 w 590550"/>
                <a:gd name="connsiteY6" fmla="*/ 112300 h 638175"/>
                <a:gd name="connsiteX7" fmla="*/ 231839 w 590550"/>
                <a:gd name="connsiteY7" fmla="*/ 614934 h 638175"/>
                <a:gd name="connsiteX8" fmla="*/ 260699 w 590550"/>
                <a:gd name="connsiteY8" fmla="*/ 643890 h 638175"/>
                <a:gd name="connsiteX9" fmla="*/ 335947 w 590550"/>
                <a:gd name="connsiteY9" fmla="*/ 643890 h 638175"/>
                <a:gd name="connsiteX10" fmla="*/ 364712 w 590550"/>
                <a:gd name="connsiteY10" fmla="*/ 614934 h 638175"/>
                <a:gd name="connsiteX11" fmla="*/ 364617 w 590550"/>
                <a:gd name="connsiteY11" fmla="*/ 112300 h 638175"/>
                <a:gd name="connsiteX12" fmla="*/ 384334 w 590550"/>
                <a:gd name="connsiteY12" fmla="*/ 92583 h 638175"/>
                <a:gd name="connsiteX13" fmla="*/ 576358 w 590550"/>
                <a:gd name="connsiteY13" fmla="*/ 92583 h 638175"/>
                <a:gd name="connsiteX14" fmla="*/ 596075 w 590550"/>
                <a:gd name="connsiteY14" fmla="*/ 72676 h 638175"/>
                <a:gd name="connsiteX15" fmla="*/ 596075 w 590550"/>
                <a:gd name="connsiteY15" fmla="*/ 19812 h 638175"/>
                <a:gd name="connsiteX16" fmla="*/ 576263 w 590550"/>
                <a:gd name="connsiteY1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638175">
                  <a:moveTo>
                    <a:pt x="576263" y="0"/>
                  </a:moveTo>
                  <a:lnTo>
                    <a:pt x="19717" y="0"/>
                  </a:lnTo>
                  <a:cubicBezTo>
                    <a:pt x="8858" y="0"/>
                    <a:pt x="0" y="8953"/>
                    <a:pt x="0" y="19812"/>
                  </a:cubicBezTo>
                  <a:lnTo>
                    <a:pt x="0" y="72676"/>
                  </a:lnTo>
                  <a:cubicBezTo>
                    <a:pt x="0" y="83534"/>
                    <a:pt x="8858" y="92583"/>
                    <a:pt x="19717" y="92583"/>
                  </a:cubicBezTo>
                  <a:lnTo>
                    <a:pt x="211931" y="92583"/>
                  </a:lnTo>
                  <a:cubicBezTo>
                    <a:pt x="222790" y="92583"/>
                    <a:pt x="231648" y="101441"/>
                    <a:pt x="231648" y="112300"/>
                  </a:cubicBezTo>
                  <a:lnTo>
                    <a:pt x="231839" y="614934"/>
                  </a:lnTo>
                  <a:cubicBezTo>
                    <a:pt x="231839" y="640937"/>
                    <a:pt x="239268" y="643890"/>
                    <a:pt x="260699" y="643890"/>
                  </a:cubicBezTo>
                  <a:lnTo>
                    <a:pt x="335947" y="643890"/>
                  </a:lnTo>
                  <a:cubicBezTo>
                    <a:pt x="357283" y="643890"/>
                    <a:pt x="364712" y="640937"/>
                    <a:pt x="364712" y="614934"/>
                  </a:cubicBezTo>
                  <a:lnTo>
                    <a:pt x="364617" y="112300"/>
                  </a:lnTo>
                  <a:cubicBezTo>
                    <a:pt x="364617" y="101441"/>
                    <a:pt x="373475" y="92583"/>
                    <a:pt x="384334" y="92583"/>
                  </a:cubicBezTo>
                  <a:lnTo>
                    <a:pt x="576358" y="92583"/>
                  </a:lnTo>
                  <a:cubicBezTo>
                    <a:pt x="587216" y="92583"/>
                    <a:pt x="596075" y="83534"/>
                    <a:pt x="596075" y="72676"/>
                  </a:cubicBezTo>
                  <a:lnTo>
                    <a:pt x="596075" y="19812"/>
                  </a:lnTo>
                  <a:cubicBezTo>
                    <a:pt x="596075" y="8953"/>
                    <a:pt x="587216" y="0"/>
                    <a:pt x="576263" y="0"/>
                  </a:cubicBezTo>
                </a:path>
              </a:pathLst>
            </a:custGeom>
            <a:solidFill>
              <a:schemeClr val="accent1"/>
            </a:solidFill>
            <a:ln w="9525" cap="flat">
              <a:noFill/>
              <a:prstDash val="solid"/>
              <a:miter/>
            </a:ln>
          </p:spPr>
          <p:txBody>
            <a:bodyPr rtlCol="0" anchor="ctr"/>
            <a:lstStyle/>
            <a:p>
              <a:endParaRPr lang="da-DK" sz="2400"/>
            </a:p>
          </p:txBody>
        </p:sp>
      </p:grpSp>
      <p:sp>
        <p:nvSpPr>
          <p:cNvPr id="22" name="[WorkArea]" descr="&lt;?xml version=&quot;1.0&quot; encoding=&quot;utf-16&quot;?&gt;&#10;&lt;GridTheme xmlns:xsd=&quot;http://www.w3.org/2001/XMLSchema&quot; xmlns:xsi=&quot;http://www.w3.org/2001/XMLSchema-instance&quot;&gt;&#10;  &lt;GuideLines /&gt;&#10;  &lt;SubGrids&gt;&#10;    &lt;SubGrid&gt;&#10;      &lt;Left&gt;99.2126&lt;/Left&gt;&#10;      &lt;Top&gt;77.95276&lt;/Top&gt;&#10;      &lt;Width&gt;761.3858&lt;/Width&gt;&#10;      &lt;Height&gt;96.37795&lt;/Height&gt;&#10;    &lt;/SubGrid&gt;&#10;    &lt;SubGrid&gt;&#10;      &lt;Left&gt;99.2126&lt;/Left&gt;&#10;      &lt;Top&gt;181.300949&lt;/Top&gt;&#10;      &lt;Width&gt;761.3858&lt;/Width&gt;&#10;      &lt;Height&gt;316.179138&lt;/Height&gt;&#10;    &lt;/SubGrid&gt;&#10;  &lt;/SubGrids&gt;&#10;  &lt;WorkArea&gt;&#10;    &lt;Top&gt;77.95276&lt;/Top&gt;&#10;    &lt;Left&gt;99.2126&lt;/Left&gt;&#10;    &lt;Width&gt;761.3858&lt;/Width&gt;&#10;    &lt;Height&gt;419.527466&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73B60C71-1F83-48C4-8EA8-6C16E4BBC9F0}"/>
              </a:ext>
            </a:extLst>
          </p:cNvPr>
          <p:cNvSpPr/>
          <p:nvPr/>
        </p:nvSpPr>
        <p:spPr>
          <a:xfrm>
            <a:off x="1260000" y="990002"/>
            <a:ext cx="9669600" cy="5327999"/>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3" name="Rectangle 22" hidden="1">
            <a:extLst>
              <a:ext uri="{FF2B5EF4-FFF2-40B4-BE49-F238E27FC236}">
                <a16:creationId xmlns:a16="http://schemas.microsoft.com/office/drawing/2014/main" id="{E52F6DBB-5D8E-4260-95BF-82208413C315}"/>
              </a:ext>
            </a:extLst>
          </p:cNvPr>
          <p:cNvSpPr/>
          <p:nvPr>
            <p:custDataLst>
              <p:tags r:id="rId40"/>
            </p:custDataLst>
          </p:nvPr>
        </p:nvSpPr>
        <p:spPr>
          <a:xfrm>
            <a:off x="1260000" y="990000"/>
            <a:ext cx="9669600" cy="1224000"/>
          </a:xfrm>
          <a:prstGeom prst="rect">
            <a:avLst/>
          </a:prstGeom>
          <a:noFill/>
          <a:ln w="3175"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4" name="Rectangle 23" hidden="1">
            <a:extLst>
              <a:ext uri="{FF2B5EF4-FFF2-40B4-BE49-F238E27FC236}">
                <a16:creationId xmlns:a16="http://schemas.microsoft.com/office/drawing/2014/main" id="{15F14CE5-4862-458E-9B9C-22E58F2778F6}"/>
              </a:ext>
            </a:extLst>
          </p:cNvPr>
          <p:cNvSpPr/>
          <p:nvPr>
            <p:custDataLst>
              <p:tags r:id="rId41"/>
            </p:custDataLst>
          </p:nvPr>
        </p:nvSpPr>
        <p:spPr>
          <a:xfrm>
            <a:off x="1260000" y="2302523"/>
            <a:ext cx="9669600" cy="4015475"/>
          </a:xfrm>
          <a:prstGeom prst="rect">
            <a:avLst/>
          </a:prstGeom>
          <a:noFill/>
          <a:ln w="3175"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1059411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Lst>
  <p:hf hdr="0"/>
  <p:txStyles>
    <p:titleStyle>
      <a:lvl1pPr algn="l" defTabSz="914377" rtl="0" eaLnBrk="1" latinLnBrk="0" hangingPunct="1">
        <a:lnSpc>
          <a:spcPct val="83000"/>
        </a:lnSpc>
        <a:spcBef>
          <a:spcPct val="0"/>
        </a:spcBef>
        <a:buNone/>
        <a:defRPr sz="3200" b="1" kern="1200">
          <a:solidFill>
            <a:schemeClr val="tx1"/>
          </a:solidFill>
          <a:latin typeface="+mj-lt"/>
          <a:ea typeface="+mj-ea"/>
          <a:cs typeface="+mj-cs"/>
        </a:defRPr>
      </a:lvl1pPr>
    </p:titleStyle>
    <p:bodyStyle>
      <a:lvl1pPr marL="179996" indent="-179996" algn="l" defTabSz="914377"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359991" indent="-179996"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39987" indent="-179996" algn="l" defTabSz="914377"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377" rtl="0" eaLnBrk="1" latinLnBrk="0" hangingPunct="1">
        <a:lnSpc>
          <a:spcPct val="90000"/>
        </a:lnSpc>
        <a:spcBef>
          <a:spcPts val="0"/>
        </a:spcBef>
        <a:spcAft>
          <a:spcPts val="600"/>
        </a:spcAft>
        <a:buFont typeface="Arial" panose="020B0604020202020204" pitchFamily="34" charset="0"/>
        <a:buChar char="​"/>
        <a:defRPr sz="2000" b="1" kern="1200">
          <a:solidFill>
            <a:schemeClr val="tx1"/>
          </a:solidFill>
          <a:latin typeface="+mn-lt"/>
          <a:ea typeface="+mn-ea"/>
          <a:cs typeface="+mn-cs"/>
        </a:defRPr>
      </a:lvl4pPr>
      <a:lvl5pPr marL="0" indent="0" algn="l" defTabSz="914377" rtl="0" eaLnBrk="1" latinLnBrk="0" hangingPunct="1">
        <a:lnSpc>
          <a:spcPct val="90000"/>
        </a:lnSpc>
        <a:spcBef>
          <a:spcPts val="0"/>
        </a:spcBef>
        <a:spcAft>
          <a:spcPts val="600"/>
        </a:spcAft>
        <a:buFont typeface="Arial" panose="020B0604020202020204" pitchFamily="34" charset="0"/>
        <a:buChar char="​"/>
        <a:tabLst/>
        <a:defRPr sz="2000" kern="1200">
          <a:solidFill>
            <a:schemeClr val="tx1"/>
          </a:solidFill>
          <a:latin typeface="+mn-lt"/>
          <a:ea typeface="+mn-ea"/>
          <a:cs typeface="+mn-cs"/>
        </a:defRPr>
      </a:lvl5pPr>
      <a:lvl6pPr marL="179996" indent="-179996" algn="l" defTabSz="914377"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377" rtl="0" eaLnBrk="1" latinLnBrk="0" hangingPunct="1">
        <a:lnSpc>
          <a:spcPct val="90000"/>
        </a:lnSpc>
        <a:spcBef>
          <a:spcPts val="0"/>
        </a:spcBef>
        <a:spcAft>
          <a:spcPts val="600"/>
        </a:spcAft>
        <a:buFont typeface="Arial" panose="020B0604020202020204" pitchFamily="34" charset="0"/>
        <a:buChar char="​"/>
        <a:defRPr sz="1200" b="1" kern="1200" baseline="0">
          <a:solidFill>
            <a:schemeClr val="tx1"/>
          </a:solidFill>
          <a:latin typeface="+mn-lt"/>
          <a:ea typeface="+mn-ea"/>
          <a:cs typeface="+mn-cs"/>
        </a:defRPr>
      </a:lvl7pPr>
      <a:lvl8pPr marL="0" indent="0" algn="l" defTabSz="914377"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8pPr>
      <a:lvl9pPr marL="0" indent="0" algn="l" defTabSz="914377" rtl="0" eaLnBrk="1" latinLnBrk="0" hangingPunct="1">
        <a:lnSpc>
          <a:spcPct val="90000"/>
        </a:lnSpc>
        <a:spcBef>
          <a:spcPts val="0"/>
        </a:spcBef>
        <a:spcAft>
          <a:spcPts val="0"/>
        </a:spcAft>
        <a:buFont typeface="Arial" panose="020B0604020202020204" pitchFamily="34" charset="0"/>
        <a:buChar char="​"/>
        <a:defRPr sz="66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8.png"/><Relationship Id="rId2" Type="http://schemas.microsoft.com/office/2017/06/relationships/model3d" Target="../media/model3d1.glb"/><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go.microsoft.com/fwlink/?LinkId=623327" TargetMode="External"/><Relationship Id="rId5" Type="http://schemas.openxmlformats.org/officeDocument/2006/relationships/image" Target="../media/image51.png"/><Relationship Id="rId4" Type="http://schemas.openxmlformats.org/officeDocument/2006/relationships/hyperlink" Target="http://go.microsoft.com/fwlink/?LinkId=61717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9.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customXml" Target="../../customXml/item2.xml"/><Relationship Id="rId1" Type="http://schemas.openxmlformats.org/officeDocument/2006/relationships/customXml" Target="../../customXml/item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s://www.sas.com/" TargetMode="Externa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D61-9318-4DC8-A868-2B1BFDD2B2C0}"/>
              </a:ext>
            </a:extLst>
          </p:cNvPr>
          <p:cNvSpPr>
            <a:spLocks noGrp="1"/>
          </p:cNvSpPr>
          <p:nvPr>
            <p:ph type="ctrTitle"/>
          </p:nvPr>
        </p:nvSpPr>
        <p:spPr>
          <a:xfrm>
            <a:off x="1523999" y="1333500"/>
            <a:ext cx="9663114" cy="1790700"/>
          </a:xfrm>
        </p:spPr>
        <p:txBody>
          <a:bodyPr/>
          <a:lstStyle/>
          <a:p>
            <a:r>
              <a:rPr lang="en-US" dirty="0"/>
              <a:t>Clinical trial data analysis automation using A Macro called RPA</a:t>
            </a:r>
            <a:br>
              <a:rPr lang="en-US" dirty="0"/>
            </a:br>
            <a:r>
              <a:rPr lang="en-US" dirty="0" err="1"/>
              <a:t>RPA</a:t>
            </a:r>
            <a:r>
              <a:rPr lang="zh-CN" altLang="en-US" dirty="0"/>
              <a:t>促进临床试验数据分析自动化</a:t>
            </a:r>
            <a:endParaRPr lang="en-US" dirty="0"/>
          </a:p>
        </p:txBody>
      </p:sp>
      <p:sp>
        <p:nvSpPr>
          <p:cNvPr id="3" name="Subtitle 2">
            <a:extLst>
              <a:ext uri="{FF2B5EF4-FFF2-40B4-BE49-F238E27FC236}">
                <a16:creationId xmlns:a16="http://schemas.microsoft.com/office/drawing/2014/main" id="{3C322DE6-C2BE-4B53-BC28-C43EBD0052AA}"/>
              </a:ext>
            </a:extLst>
          </p:cNvPr>
          <p:cNvSpPr>
            <a:spLocks noGrp="1"/>
          </p:cNvSpPr>
          <p:nvPr>
            <p:ph type="subTitle" idx="1"/>
          </p:nvPr>
        </p:nvSpPr>
        <p:spPr>
          <a:xfrm>
            <a:off x="1523999" y="3733801"/>
            <a:ext cx="9144000" cy="1287675"/>
          </a:xfrm>
        </p:spPr>
        <p:txBody>
          <a:bodyPr/>
          <a:lstStyle/>
          <a:p>
            <a:r>
              <a:rPr lang="en-US" dirty="0"/>
              <a:t>Gaoyang LI</a:t>
            </a:r>
          </a:p>
        </p:txBody>
      </p:sp>
      <p:sp>
        <p:nvSpPr>
          <p:cNvPr id="5" name="About">
            <a:extLst>
              <a:ext uri="{FF2B5EF4-FFF2-40B4-BE49-F238E27FC236}">
                <a16:creationId xmlns:a16="http://schemas.microsoft.com/office/drawing/2014/main" id="{566FA85D-3B0A-4E0C-B8AC-042993910A93}"/>
              </a:ext>
            </a:extLst>
          </p:cNvPr>
          <p:cNvSpPr txBox="1">
            <a:spLocks/>
          </p:cNvSpPr>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r>
              <a:rPr lang="en-US" sz="1800" dirty="0" err="1">
                <a:solidFill>
                  <a:schemeClr val="bg1"/>
                </a:solidFill>
                <a:latin typeface="+mj-lt"/>
                <a:ea typeface="+mn-ea"/>
                <a:cs typeface="+mn-cs"/>
              </a:rPr>
              <a:t>PharmaSUG</a:t>
            </a:r>
            <a:r>
              <a:rPr lang="en-US" sz="1800" dirty="0">
                <a:solidFill>
                  <a:schemeClr val="bg1"/>
                </a:solidFill>
                <a:latin typeface="+mj-lt"/>
                <a:ea typeface="+mn-ea"/>
                <a:cs typeface="+mn-cs"/>
              </a:rPr>
              <a:t> HDE</a:t>
            </a:r>
          </a:p>
        </p:txBody>
      </p:sp>
      <p:sp>
        <p:nvSpPr>
          <p:cNvPr id="4" name="Subtitle 2">
            <a:extLst>
              <a:ext uri="{FF2B5EF4-FFF2-40B4-BE49-F238E27FC236}">
                <a16:creationId xmlns:a16="http://schemas.microsoft.com/office/drawing/2014/main" id="{0FE0F52F-ADF1-4011-A51B-92383D0AB7F8}"/>
              </a:ext>
            </a:extLst>
          </p:cNvPr>
          <p:cNvSpPr txBox="1">
            <a:spLocks/>
          </p:cNvSpPr>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u="sng" dirty="0"/>
              <a:t>RPA-robotic process automation</a:t>
            </a:r>
            <a:endParaRPr lang="en-US" sz="1200" dirty="0"/>
          </a:p>
          <a:p>
            <a:endParaRPr lang="en-US" sz="1200" u="sng" dirty="0"/>
          </a:p>
        </p:txBody>
      </p:sp>
    </p:spTree>
    <p:extLst>
      <p:ext uri="{BB962C8B-B14F-4D97-AF65-F5344CB8AC3E}">
        <p14:creationId xmlns:p14="http://schemas.microsoft.com/office/powerpoint/2010/main" val="2997580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F7BDA45-228C-4463-A63E-0F95E0DB78E6}"/>
              </a:ext>
            </a:extLst>
          </p:cNvPr>
          <p:cNvSpPr>
            <a:spLocks noGrp="1"/>
          </p:cNvSpPr>
          <p:nvPr>
            <p:ph idx="1"/>
          </p:nvPr>
        </p:nvSpPr>
        <p:spPr/>
        <p:txBody>
          <a:bodyPr/>
          <a:lstStyle/>
          <a:p>
            <a:endParaRPr lang="en-US"/>
          </a:p>
        </p:txBody>
      </p:sp>
      <p:sp>
        <p:nvSpPr>
          <p:cNvPr id="3" name="标题 2">
            <a:extLst>
              <a:ext uri="{FF2B5EF4-FFF2-40B4-BE49-F238E27FC236}">
                <a16:creationId xmlns:a16="http://schemas.microsoft.com/office/drawing/2014/main" id="{C5AC40EE-1144-4F5E-9911-F109C1DC6541}"/>
              </a:ext>
            </a:extLst>
          </p:cNvPr>
          <p:cNvSpPr>
            <a:spLocks noGrp="1"/>
          </p:cNvSpPr>
          <p:nvPr>
            <p:ph type="title"/>
          </p:nvPr>
        </p:nvSpPr>
        <p:spPr/>
        <p:txBody>
          <a:bodyPr/>
          <a:lstStyle/>
          <a:p>
            <a:r>
              <a:rPr lang="en-US" dirty="0"/>
              <a:t>RPA automation</a:t>
            </a:r>
          </a:p>
        </p:txBody>
      </p:sp>
      <p:pic>
        <p:nvPicPr>
          <p:cNvPr id="4" name="图片 3">
            <a:extLst>
              <a:ext uri="{FF2B5EF4-FFF2-40B4-BE49-F238E27FC236}">
                <a16:creationId xmlns:a16="http://schemas.microsoft.com/office/drawing/2014/main" id="{D4ABDFEF-472C-436F-89DA-3886E0964FA6}"/>
              </a:ext>
            </a:extLst>
          </p:cNvPr>
          <p:cNvPicPr>
            <a:picLocks noChangeAspect="1"/>
          </p:cNvPicPr>
          <p:nvPr/>
        </p:nvPicPr>
        <p:blipFill>
          <a:blip r:embed="rId2"/>
          <a:stretch>
            <a:fillRect/>
          </a:stretch>
        </p:blipFill>
        <p:spPr>
          <a:xfrm>
            <a:off x="-1" y="1783976"/>
            <a:ext cx="12219183" cy="4800807"/>
          </a:xfrm>
          <a:prstGeom prst="rect">
            <a:avLst/>
          </a:prstGeom>
        </p:spPr>
      </p:pic>
      <p:sp>
        <p:nvSpPr>
          <p:cNvPr id="5" name="矩形 4">
            <a:extLst>
              <a:ext uri="{FF2B5EF4-FFF2-40B4-BE49-F238E27FC236}">
                <a16:creationId xmlns:a16="http://schemas.microsoft.com/office/drawing/2014/main" id="{09FCA58A-7485-4A72-81CB-AF27C084FE56}"/>
              </a:ext>
            </a:extLst>
          </p:cNvPr>
          <p:cNvSpPr/>
          <p:nvPr/>
        </p:nvSpPr>
        <p:spPr>
          <a:xfrm>
            <a:off x="380998" y="2219744"/>
            <a:ext cx="11430000" cy="1852045"/>
          </a:xfrm>
          <a:prstGeom prst="rect">
            <a:avLst/>
          </a:prstGeom>
          <a:solidFill>
            <a:schemeClr val="accent2">
              <a:lumMod val="75000"/>
            </a:schemeClr>
          </a:solidFill>
        </p:spPr>
        <p:txBody>
          <a:bodyPr wrap="square">
            <a:spAutoFit/>
          </a:bodyPr>
          <a:lstStyle/>
          <a:p>
            <a:pPr>
              <a:lnSpc>
                <a:spcPct val="200000"/>
              </a:lnSpc>
              <a:spcAft>
                <a:spcPts val="800"/>
              </a:spcAft>
            </a:pPr>
            <a:r>
              <a:rPr lang="zh-CN" altLang="en-US" sz="2000" dirty="0">
                <a:solidFill>
                  <a:schemeClr val="bg1"/>
                </a:solidFill>
                <a:latin typeface="Calibri" panose="020F0502020204030204" pitchFamily="34" charset="0"/>
                <a:ea typeface="微软雅黑" panose="020B0503020204020204" pitchFamily="34" charset="-122"/>
                <a:cs typeface="Times New Roman" panose="02020603050405020304" pitchFamily="18" charset="0"/>
              </a:rPr>
              <a:t>传统医药研发数据分析从提出数据分析需求到获得分析结果周期漫长，流程复杂，医学专业人士严重依赖静态分析报告，无法直接从数据获取洞察。在数字化时代，医药大数据源源不断，真实世界数据维度无穷，</a:t>
            </a:r>
            <a:r>
              <a:rPr lang="en-US" sz="2000" dirty="0">
                <a:solidFill>
                  <a:schemeClr val="bg1"/>
                </a:solidFill>
                <a:latin typeface="微软雅黑" panose="020B0503020204020204" pitchFamily="34" charset="-122"/>
                <a:ea typeface="等线" panose="02010600030101010101" pitchFamily="2" charset="-122"/>
                <a:cs typeface="Times New Roman" panose="02020603050405020304" pitchFamily="18" charset="0"/>
              </a:rPr>
              <a:t>AI</a:t>
            </a:r>
            <a:r>
              <a:rPr lang="zh-CN" altLang="en-US" sz="2000" dirty="0">
                <a:solidFill>
                  <a:schemeClr val="bg1"/>
                </a:solidFill>
                <a:latin typeface="微软雅黑" panose="020B0503020204020204" pitchFamily="34" charset="-122"/>
                <a:ea typeface="等线" panose="02010600030101010101" pitchFamily="2" charset="-122"/>
                <a:cs typeface="Times New Roman" panose="02020603050405020304" pitchFamily="18" charset="0"/>
              </a:rPr>
              <a:t>技术广泛应用，传统医药研发数据分析模式不再适宜，自助式分析崛起。</a:t>
            </a:r>
            <a:endParaRPr lang="en-US" sz="2000" dirty="0">
              <a:solidFill>
                <a:schemeClr val="bg1"/>
              </a:solidFill>
              <a:effectLst/>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8646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795B-A93A-416C-8052-FAF4D9073E67}"/>
              </a:ext>
            </a:extLst>
          </p:cNvPr>
          <p:cNvSpPr>
            <a:spLocks noGrp="1"/>
          </p:cNvSpPr>
          <p:nvPr>
            <p:ph type="title"/>
          </p:nvPr>
        </p:nvSpPr>
        <p:spPr/>
        <p:txBody>
          <a:bodyPr/>
          <a:lstStyle/>
          <a:p>
            <a:r>
              <a:rPr lang="en-US" dirty="0"/>
              <a:t>Why Use RPA</a:t>
            </a:r>
          </a:p>
        </p:txBody>
      </p:sp>
      <p:sp>
        <p:nvSpPr>
          <p:cNvPr id="4" name="Text Placeholder 5" descr="2D Slides">
            <a:extLst>
              <a:ext uri="{FF2B5EF4-FFF2-40B4-BE49-F238E27FC236}">
                <a16:creationId xmlns:a16="http://schemas.microsoft.com/office/drawing/2014/main" id="{5D483DB7-3925-4129-9AB3-FF75028415D3}"/>
              </a:ext>
            </a:extLst>
          </p:cNvPr>
          <p:cNvSpPr txBox="1">
            <a:spLocks/>
          </p:cNvSpPr>
          <p:nvPr/>
        </p:nvSpPr>
        <p:spPr>
          <a:xfrm>
            <a:off x="1382178" y="1452563"/>
            <a:ext cx="3475038" cy="365125"/>
          </a:xfrm>
          <a:prstGeom prst="rect">
            <a:avLst/>
          </a:prstGeom>
        </p:spPr>
        <p:txBody>
          <a:bodyPr vert="horz" lIns="9144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j-lt"/>
                <a:ea typeface="+mj-ea"/>
                <a:cs typeface="+mj-cs"/>
              </a:rPr>
              <a:t>RPA</a:t>
            </a:r>
          </a:p>
        </p:txBody>
      </p:sp>
      <p:grpSp>
        <p:nvGrpSpPr>
          <p:cNvPr id="22" name="2D Slides Group" descr="Picture of PowerPoint Slides with a 2D Box and some indistinguishable text next to it.">
            <a:extLst>
              <a:ext uri="{FF2B5EF4-FFF2-40B4-BE49-F238E27FC236}">
                <a16:creationId xmlns:a16="http://schemas.microsoft.com/office/drawing/2014/main" id="{2740CA73-027D-4FFA-B5C8-FACB4DA7E930}"/>
              </a:ext>
            </a:extLst>
          </p:cNvPr>
          <p:cNvGrpSpPr/>
          <p:nvPr/>
        </p:nvGrpSpPr>
        <p:grpSpPr>
          <a:xfrm>
            <a:off x="2448703" y="2334765"/>
            <a:ext cx="1418136" cy="1812629"/>
            <a:chOff x="744040" y="2334765"/>
            <a:chExt cx="1418136" cy="1812629"/>
          </a:xfrm>
        </p:grpSpPr>
        <p:sp>
          <p:nvSpPr>
            <p:cNvPr id="23" name="Rectangle 22">
              <a:extLst>
                <a:ext uri="{FF2B5EF4-FFF2-40B4-BE49-F238E27FC236}">
                  <a16:creationId xmlns:a16="http://schemas.microsoft.com/office/drawing/2014/main" id="{0447891D-BDA7-4947-8603-28FA764E3EAB}"/>
                </a:ext>
                <a:ext uri="{C183D7F6-B498-43B3-948B-1728B52AA6E4}">
                  <adec:decorative xmlns:adec="http://schemas.microsoft.com/office/drawing/2017/decorative" val="1"/>
                </a:ext>
              </a:extLst>
            </p:cNvPr>
            <p:cNvSpPr>
              <a:spLocks noChangeArrowheads="1"/>
            </p:cNvSpPr>
            <p:nvPr/>
          </p:nvSpPr>
          <p:spPr bwMode="auto">
            <a:xfrm rot="16200000">
              <a:off x="1373731" y="3358950"/>
              <a:ext cx="158757" cy="1418132"/>
            </a:xfrm>
            <a:custGeom>
              <a:avLst/>
              <a:gdLst>
                <a:gd name="connsiteX0" fmla="*/ 0 w 904096"/>
                <a:gd name="connsiteY0" fmla="*/ 0 h 660218"/>
                <a:gd name="connsiteX1" fmla="*/ 904096 w 904096"/>
                <a:gd name="connsiteY1" fmla="*/ 0 h 660218"/>
                <a:gd name="connsiteX2" fmla="*/ 904096 w 904096"/>
                <a:gd name="connsiteY2" fmla="*/ 660218 h 660218"/>
                <a:gd name="connsiteX3" fmla="*/ 0 w 904096"/>
                <a:gd name="connsiteY3" fmla="*/ 660218 h 660218"/>
                <a:gd name="connsiteX4" fmla="*/ 0 w 904096"/>
                <a:gd name="connsiteY4" fmla="*/ 0 h 660218"/>
                <a:gd name="connsiteX0" fmla="*/ 10305 w 914401"/>
                <a:gd name="connsiteY0" fmla="*/ 0 h 660218"/>
                <a:gd name="connsiteX1" fmla="*/ 914401 w 914401"/>
                <a:gd name="connsiteY1" fmla="*/ 0 h 660218"/>
                <a:gd name="connsiteX2" fmla="*/ 914401 w 914401"/>
                <a:gd name="connsiteY2" fmla="*/ 660218 h 660218"/>
                <a:gd name="connsiteX3" fmla="*/ 10305 w 914401"/>
                <a:gd name="connsiteY3" fmla="*/ 660218 h 660218"/>
                <a:gd name="connsiteX4" fmla="*/ 0 w 914401"/>
                <a:gd name="connsiteY4" fmla="*/ 429315 h 660218"/>
                <a:gd name="connsiteX5" fmla="*/ 10305 w 914401"/>
                <a:gd name="connsiteY5" fmla="*/ 0 h 660218"/>
                <a:gd name="connsiteX0" fmla="*/ 10305 w 914401"/>
                <a:gd name="connsiteY0" fmla="*/ 0 h 660218"/>
                <a:gd name="connsiteX1" fmla="*/ 914401 w 914401"/>
                <a:gd name="connsiteY1" fmla="*/ 0 h 660218"/>
                <a:gd name="connsiteX2" fmla="*/ 914401 w 914401"/>
                <a:gd name="connsiteY2" fmla="*/ 660218 h 660218"/>
                <a:gd name="connsiteX3" fmla="*/ 10305 w 914401"/>
                <a:gd name="connsiteY3" fmla="*/ 660218 h 660218"/>
                <a:gd name="connsiteX4" fmla="*/ 0 w 914401"/>
                <a:gd name="connsiteY4" fmla="*/ 467415 h 660218"/>
                <a:gd name="connsiteX5" fmla="*/ 10305 w 914401"/>
                <a:gd name="connsiteY5" fmla="*/ 0 h 660218"/>
                <a:gd name="connsiteX0" fmla="*/ 0 w 904096"/>
                <a:gd name="connsiteY0" fmla="*/ 0 h 660218"/>
                <a:gd name="connsiteX1" fmla="*/ 904096 w 904096"/>
                <a:gd name="connsiteY1" fmla="*/ 0 h 660218"/>
                <a:gd name="connsiteX2" fmla="*/ 904096 w 904096"/>
                <a:gd name="connsiteY2" fmla="*/ 660218 h 660218"/>
                <a:gd name="connsiteX3" fmla="*/ 0 w 904096"/>
                <a:gd name="connsiteY3" fmla="*/ 660218 h 660218"/>
                <a:gd name="connsiteX4" fmla="*/ 2395 w 904096"/>
                <a:gd name="connsiteY4" fmla="*/ 429315 h 660218"/>
                <a:gd name="connsiteX5" fmla="*/ 0 w 904096"/>
                <a:gd name="connsiteY5" fmla="*/ 0 h 660218"/>
                <a:gd name="connsiteX0" fmla="*/ 2395 w 904096"/>
                <a:gd name="connsiteY0" fmla="*/ 429315 h 660218"/>
                <a:gd name="connsiteX1" fmla="*/ 0 w 904096"/>
                <a:gd name="connsiteY1" fmla="*/ 0 h 660218"/>
                <a:gd name="connsiteX2" fmla="*/ 904096 w 904096"/>
                <a:gd name="connsiteY2" fmla="*/ 0 h 660218"/>
                <a:gd name="connsiteX3" fmla="*/ 904096 w 904096"/>
                <a:gd name="connsiteY3" fmla="*/ 660218 h 660218"/>
                <a:gd name="connsiteX4" fmla="*/ 0 w 904096"/>
                <a:gd name="connsiteY4" fmla="*/ 660218 h 660218"/>
                <a:gd name="connsiteX5" fmla="*/ 93835 w 904096"/>
                <a:gd name="connsiteY5" fmla="*/ 520755 h 660218"/>
                <a:gd name="connsiteX0" fmla="*/ 2395 w 904096"/>
                <a:gd name="connsiteY0" fmla="*/ 429315 h 660218"/>
                <a:gd name="connsiteX1" fmla="*/ 0 w 904096"/>
                <a:gd name="connsiteY1" fmla="*/ 0 h 660218"/>
                <a:gd name="connsiteX2" fmla="*/ 904096 w 904096"/>
                <a:gd name="connsiteY2" fmla="*/ 0 h 660218"/>
                <a:gd name="connsiteX3" fmla="*/ 904096 w 904096"/>
                <a:gd name="connsiteY3" fmla="*/ 660218 h 660218"/>
                <a:gd name="connsiteX4" fmla="*/ 0 w 904096"/>
                <a:gd name="connsiteY4" fmla="*/ 660218 h 660218"/>
                <a:gd name="connsiteX0" fmla="*/ 0 w 904096"/>
                <a:gd name="connsiteY0" fmla="*/ 0 h 660218"/>
                <a:gd name="connsiteX1" fmla="*/ 904096 w 904096"/>
                <a:gd name="connsiteY1" fmla="*/ 0 h 660218"/>
                <a:gd name="connsiteX2" fmla="*/ 904096 w 904096"/>
                <a:gd name="connsiteY2" fmla="*/ 660218 h 660218"/>
                <a:gd name="connsiteX3" fmla="*/ 0 w 904096"/>
                <a:gd name="connsiteY3" fmla="*/ 660218 h 660218"/>
              </a:gdLst>
              <a:ahLst/>
              <a:cxnLst>
                <a:cxn ang="0">
                  <a:pos x="connsiteX0" y="connsiteY0"/>
                </a:cxn>
                <a:cxn ang="0">
                  <a:pos x="connsiteX1" y="connsiteY1"/>
                </a:cxn>
                <a:cxn ang="0">
                  <a:pos x="connsiteX2" y="connsiteY2"/>
                </a:cxn>
                <a:cxn ang="0">
                  <a:pos x="connsiteX3" y="connsiteY3"/>
                </a:cxn>
              </a:cxnLst>
              <a:rect l="l" t="t" r="r" b="b"/>
              <a:pathLst>
                <a:path w="904096" h="660218">
                  <a:moveTo>
                    <a:pt x="0" y="0"/>
                  </a:moveTo>
                  <a:lnTo>
                    <a:pt x="904096" y="0"/>
                  </a:lnTo>
                  <a:lnTo>
                    <a:pt x="904096" y="660218"/>
                  </a:lnTo>
                  <a:lnTo>
                    <a:pt x="0" y="660218"/>
                  </a:lnTo>
                </a:path>
              </a:pathLst>
            </a:custGeom>
            <a:noFill/>
            <a:ln w="25400" cap="rnd" cmpd="sng">
              <a:gradFill flip="none" rotWithShape="1">
                <a:gsLst>
                  <a:gs pos="31000">
                    <a:srgbClr val="F5F5F5"/>
                  </a:gs>
                  <a:gs pos="100000">
                    <a:srgbClr val="A2A2A2"/>
                  </a:gs>
                </a:gsLst>
                <a:lin ang="0" scaled="1"/>
                <a:tileRect/>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2">
              <a:extLst>
                <a:ext uri="{FF2B5EF4-FFF2-40B4-BE49-F238E27FC236}">
                  <a16:creationId xmlns:a16="http://schemas.microsoft.com/office/drawing/2014/main" id="{B9E5B39B-B796-49E5-ABFC-21CAA73F7809}"/>
                </a:ext>
                <a:ext uri="{C183D7F6-B498-43B3-948B-1728B52AA6E4}">
                  <adec:decorative xmlns:adec="http://schemas.microsoft.com/office/drawing/2017/decorative" val="1"/>
                </a:ext>
              </a:extLst>
            </p:cNvPr>
            <p:cNvSpPr>
              <a:spLocks noChangeArrowheads="1"/>
            </p:cNvSpPr>
            <p:nvPr/>
          </p:nvSpPr>
          <p:spPr bwMode="auto">
            <a:xfrm rot="5400000">
              <a:off x="1298502" y="1780307"/>
              <a:ext cx="309216" cy="1418132"/>
            </a:xfrm>
            <a:custGeom>
              <a:avLst/>
              <a:gdLst>
                <a:gd name="connsiteX0" fmla="*/ 0 w 904096"/>
                <a:gd name="connsiteY0" fmla="*/ 0 h 660218"/>
                <a:gd name="connsiteX1" fmla="*/ 904096 w 904096"/>
                <a:gd name="connsiteY1" fmla="*/ 0 h 660218"/>
                <a:gd name="connsiteX2" fmla="*/ 904096 w 904096"/>
                <a:gd name="connsiteY2" fmla="*/ 660218 h 660218"/>
                <a:gd name="connsiteX3" fmla="*/ 0 w 904096"/>
                <a:gd name="connsiteY3" fmla="*/ 660218 h 660218"/>
                <a:gd name="connsiteX4" fmla="*/ 0 w 904096"/>
                <a:gd name="connsiteY4" fmla="*/ 0 h 660218"/>
                <a:gd name="connsiteX0" fmla="*/ 10305 w 914401"/>
                <a:gd name="connsiteY0" fmla="*/ 0 h 660218"/>
                <a:gd name="connsiteX1" fmla="*/ 914401 w 914401"/>
                <a:gd name="connsiteY1" fmla="*/ 0 h 660218"/>
                <a:gd name="connsiteX2" fmla="*/ 914401 w 914401"/>
                <a:gd name="connsiteY2" fmla="*/ 660218 h 660218"/>
                <a:gd name="connsiteX3" fmla="*/ 10305 w 914401"/>
                <a:gd name="connsiteY3" fmla="*/ 660218 h 660218"/>
                <a:gd name="connsiteX4" fmla="*/ 0 w 914401"/>
                <a:gd name="connsiteY4" fmla="*/ 429315 h 660218"/>
                <a:gd name="connsiteX5" fmla="*/ 10305 w 914401"/>
                <a:gd name="connsiteY5" fmla="*/ 0 h 660218"/>
                <a:gd name="connsiteX0" fmla="*/ 10305 w 914401"/>
                <a:gd name="connsiteY0" fmla="*/ 0 h 660218"/>
                <a:gd name="connsiteX1" fmla="*/ 914401 w 914401"/>
                <a:gd name="connsiteY1" fmla="*/ 0 h 660218"/>
                <a:gd name="connsiteX2" fmla="*/ 914401 w 914401"/>
                <a:gd name="connsiteY2" fmla="*/ 660218 h 660218"/>
                <a:gd name="connsiteX3" fmla="*/ 10305 w 914401"/>
                <a:gd name="connsiteY3" fmla="*/ 660218 h 660218"/>
                <a:gd name="connsiteX4" fmla="*/ 0 w 914401"/>
                <a:gd name="connsiteY4" fmla="*/ 467415 h 660218"/>
                <a:gd name="connsiteX5" fmla="*/ 10305 w 914401"/>
                <a:gd name="connsiteY5" fmla="*/ 0 h 660218"/>
                <a:gd name="connsiteX0" fmla="*/ 0 w 904096"/>
                <a:gd name="connsiteY0" fmla="*/ 0 h 660218"/>
                <a:gd name="connsiteX1" fmla="*/ 904096 w 904096"/>
                <a:gd name="connsiteY1" fmla="*/ 0 h 660218"/>
                <a:gd name="connsiteX2" fmla="*/ 904096 w 904096"/>
                <a:gd name="connsiteY2" fmla="*/ 660218 h 660218"/>
                <a:gd name="connsiteX3" fmla="*/ 0 w 904096"/>
                <a:gd name="connsiteY3" fmla="*/ 660218 h 660218"/>
                <a:gd name="connsiteX4" fmla="*/ 2395 w 904096"/>
                <a:gd name="connsiteY4" fmla="*/ 429315 h 660218"/>
                <a:gd name="connsiteX5" fmla="*/ 0 w 904096"/>
                <a:gd name="connsiteY5" fmla="*/ 0 h 660218"/>
                <a:gd name="connsiteX0" fmla="*/ 2395 w 904096"/>
                <a:gd name="connsiteY0" fmla="*/ 429315 h 660218"/>
                <a:gd name="connsiteX1" fmla="*/ 0 w 904096"/>
                <a:gd name="connsiteY1" fmla="*/ 0 h 660218"/>
                <a:gd name="connsiteX2" fmla="*/ 904096 w 904096"/>
                <a:gd name="connsiteY2" fmla="*/ 0 h 660218"/>
                <a:gd name="connsiteX3" fmla="*/ 904096 w 904096"/>
                <a:gd name="connsiteY3" fmla="*/ 660218 h 660218"/>
                <a:gd name="connsiteX4" fmla="*/ 0 w 904096"/>
                <a:gd name="connsiteY4" fmla="*/ 660218 h 660218"/>
                <a:gd name="connsiteX5" fmla="*/ 93835 w 904096"/>
                <a:gd name="connsiteY5" fmla="*/ 520755 h 660218"/>
                <a:gd name="connsiteX0" fmla="*/ 2395 w 904096"/>
                <a:gd name="connsiteY0" fmla="*/ 429315 h 660218"/>
                <a:gd name="connsiteX1" fmla="*/ 0 w 904096"/>
                <a:gd name="connsiteY1" fmla="*/ 0 h 660218"/>
                <a:gd name="connsiteX2" fmla="*/ 904096 w 904096"/>
                <a:gd name="connsiteY2" fmla="*/ 0 h 660218"/>
                <a:gd name="connsiteX3" fmla="*/ 904096 w 904096"/>
                <a:gd name="connsiteY3" fmla="*/ 660218 h 660218"/>
                <a:gd name="connsiteX4" fmla="*/ 0 w 904096"/>
                <a:gd name="connsiteY4" fmla="*/ 660218 h 660218"/>
                <a:gd name="connsiteX0" fmla="*/ 0 w 904096"/>
                <a:gd name="connsiteY0" fmla="*/ 0 h 660218"/>
                <a:gd name="connsiteX1" fmla="*/ 904096 w 904096"/>
                <a:gd name="connsiteY1" fmla="*/ 0 h 660218"/>
                <a:gd name="connsiteX2" fmla="*/ 904096 w 904096"/>
                <a:gd name="connsiteY2" fmla="*/ 660218 h 660218"/>
                <a:gd name="connsiteX3" fmla="*/ 0 w 904096"/>
                <a:gd name="connsiteY3" fmla="*/ 660218 h 660218"/>
              </a:gdLst>
              <a:ahLst/>
              <a:cxnLst>
                <a:cxn ang="0">
                  <a:pos x="connsiteX0" y="connsiteY0"/>
                </a:cxn>
                <a:cxn ang="0">
                  <a:pos x="connsiteX1" y="connsiteY1"/>
                </a:cxn>
                <a:cxn ang="0">
                  <a:pos x="connsiteX2" y="connsiteY2"/>
                </a:cxn>
                <a:cxn ang="0">
                  <a:pos x="connsiteX3" y="connsiteY3"/>
                </a:cxn>
              </a:cxnLst>
              <a:rect l="l" t="t" r="r" b="b"/>
              <a:pathLst>
                <a:path w="904096" h="660218">
                  <a:moveTo>
                    <a:pt x="0" y="0"/>
                  </a:moveTo>
                  <a:lnTo>
                    <a:pt x="904096" y="0"/>
                  </a:lnTo>
                  <a:lnTo>
                    <a:pt x="904096" y="660218"/>
                  </a:lnTo>
                  <a:lnTo>
                    <a:pt x="0" y="660218"/>
                  </a:lnTo>
                </a:path>
              </a:pathLst>
            </a:custGeom>
            <a:noFill/>
            <a:ln w="25400" cap="rnd" cmpd="sng">
              <a:gradFill flip="none" rotWithShape="1">
                <a:gsLst>
                  <a:gs pos="31000">
                    <a:srgbClr val="F5F5F5"/>
                  </a:gs>
                  <a:gs pos="100000">
                    <a:srgbClr val="A2A2A2"/>
                  </a:gs>
                </a:gsLst>
                <a:lin ang="0" scaled="1"/>
                <a:tileRect/>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5" name="Group 24">
              <a:extLst>
                <a:ext uri="{FF2B5EF4-FFF2-40B4-BE49-F238E27FC236}">
                  <a16:creationId xmlns:a16="http://schemas.microsoft.com/office/drawing/2014/main" id="{692EE7B8-EFC2-457E-B404-B6084BFFAAC8}"/>
                </a:ext>
              </a:extLst>
            </p:cNvPr>
            <p:cNvGrpSpPr/>
            <p:nvPr/>
          </p:nvGrpSpPr>
          <p:grpSpPr>
            <a:xfrm>
              <a:off x="744040" y="2786850"/>
              <a:ext cx="1418132" cy="1038195"/>
              <a:chOff x="744040" y="2805900"/>
              <a:chExt cx="1418132" cy="1038195"/>
            </a:xfrm>
          </p:grpSpPr>
          <p:sp>
            <p:nvSpPr>
              <p:cNvPr id="26" name="Rectangle 22">
                <a:extLst>
                  <a:ext uri="{FF2B5EF4-FFF2-40B4-BE49-F238E27FC236}">
                    <a16:creationId xmlns:a16="http://schemas.microsoft.com/office/drawing/2014/main" id="{E6D80247-9DB3-4AD6-A598-14FDFFF8846C}"/>
                  </a:ext>
                  <a:ext uri="{C183D7F6-B498-43B3-948B-1728B52AA6E4}">
                    <adec:decorative xmlns:adec="http://schemas.microsoft.com/office/drawing/2017/decorative" val="1"/>
                  </a:ext>
                </a:extLst>
              </p:cNvPr>
              <p:cNvSpPr>
                <a:spLocks noChangeArrowheads="1"/>
              </p:cNvSpPr>
              <p:nvPr/>
            </p:nvSpPr>
            <p:spPr bwMode="auto">
              <a:xfrm>
                <a:off x="744041" y="2805901"/>
                <a:ext cx="1418131" cy="1035593"/>
              </a:xfrm>
              <a:custGeom>
                <a:avLst/>
                <a:gdLst>
                  <a:gd name="connsiteX0" fmla="*/ 0 w 1084813"/>
                  <a:gd name="connsiteY0" fmla="*/ 0 h 792188"/>
                  <a:gd name="connsiteX1" fmla="*/ 1084813 w 1084813"/>
                  <a:gd name="connsiteY1" fmla="*/ 0 h 792188"/>
                  <a:gd name="connsiteX2" fmla="*/ 1084813 w 1084813"/>
                  <a:gd name="connsiteY2" fmla="*/ 792188 h 792188"/>
                  <a:gd name="connsiteX3" fmla="*/ 0 w 1084813"/>
                  <a:gd name="connsiteY3" fmla="*/ 792188 h 792188"/>
                  <a:gd name="connsiteX4" fmla="*/ 0 w 1084813"/>
                  <a:gd name="connsiteY4" fmla="*/ 0 h 792188"/>
                  <a:gd name="connsiteX0" fmla="*/ 0 w 1084813"/>
                  <a:gd name="connsiteY0" fmla="*/ 792188 h 883628"/>
                  <a:gd name="connsiteX1" fmla="*/ 0 w 1084813"/>
                  <a:gd name="connsiteY1" fmla="*/ 0 h 883628"/>
                  <a:gd name="connsiteX2" fmla="*/ 1084813 w 1084813"/>
                  <a:gd name="connsiteY2" fmla="*/ 0 h 883628"/>
                  <a:gd name="connsiteX3" fmla="*/ 1084813 w 1084813"/>
                  <a:gd name="connsiteY3" fmla="*/ 792188 h 883628"/>
                  <a:gd name="connsiteX4" fmla="*/ 91440 w 1084813"/>
                  <a:gd name="connsiteY4" fmla="*/ 883628 h 883628"/>
                  <a:gd name="connsiteX0" fmla="*/ 0 w 1084813"/>
                  <a:gd name="connsiteY0" fmla="*/ 792188 h 792188"/>
                  <a:gd name="connsiteX1" fmla="*/ 0 w 1084813"/>
                  <a:gd name="connsiteY1" fmla="*/ 0 h 792188"/>
                  <a:gd name="connsiteX2" fmla="*/ 1084813 w 1084813"/>
                  <a:gd name="connsiteY2" fmla="*/ 0 h 792188"/>
                  <a:gd name="connsiteX3" fmla="*/ 1084813 w 1084813"/>
                  <a:gd name="connsiteY3" fmla="*/ 792188 h 792188"/>
                  <a:gd name="connsiteX0" fmla="*/ 0 w 1084813"/>
                  <a:gd name="connsiteY0" fmla="*/ 0 h 792188"/>
                  <a:gd name="connsiteX1" fmla="*/ 1084813 w 1084813"/>
                  <a:gd name="connsiteY1" fmla="*/ 0 h 792188"/>
                  <a:gd name="connsiteX2" fmla="*/ 1084813 w 1084813"/>
                  <a:gd name="connsiteY2" fmla="*/ 792188 h 792188"/>
                </a:gdLst>
                <a:ahLst/>
                <a:cxnLst>
                  <a:cxn ang="0">
                    <a:pos x="connsiteX0" y="connsiteY0"/>
                  </a:cxn>
                  <a:cxn ang="0">
                    <a:pos x="connsiteX1" y="connsiteY1"/>
                  </a:cxn>
                  <a:cxn ang="0">
                    <a:pos x="connsiteX2" y="connsiteY2"/>
                  </a:cxn>
                </a:cxnLst>
                <a:rect l="l" t="t" r="r" b="b"/>
                <a:pathLst>
                  <a:path w="1084813" h="792188">
                    <a:moveTo>
                      <a:pt x="0" y="0"/>
                    </a:moveTo>
                    <a:lnTo>
                      <a:pt x="1084813" y="0"/>
                    </a:lnTo>
                    <a:lnTo>
                      <a:pt x="1084813" y="792188"/>
                    </a:lnTo>
                  </a:path>
                </a:pathLst>
              </a:custGeom>
              <a:noFill/>
              <a:ln w="25400" cap="rnd">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27" name="Straight Connector 26">
                <a:extLst>
                  <a:ext uri="{FF2B5EF4-FFF2-40B4-BE49-F238E27FC236}">
                    <a16:creationId xmlns:a16="http://schemas.microsoft.com/office/drawing/2014/main" id="{C0527988-CCCA-4FB8-95C8-F00BB164F0E5}"/>
                  </a:ext>
                  <a:ext uri="{C183D7F6-B498-43B3-948B-1728B52AA6E4}">
                    <adec:decorative xmlns:adec="http://schemas.microsoft.com/office/drawing/2017/decorative" val="1"/>
                  </a:ext>
                </a:extLst>
              </p:cNvPr>
              <p:cNvCxnSpPr/>
              <p:nvPr/>
            </p:nvCxnSpPr>
            <p:spPr>
              <a:xfrm rot="16200000">
                <a:off x="1453107" y="3135028"/>
                <a:ext cx="0" cy="1418131"/>
              </a:xfrm>
              <a:prstGeom prst="line">
                <a:avLst/>
              </a:prstGeom>
              <a:noFill/>
              <a:ln w="25400" cap="rnd">
                <a:solidFill>
                  <a:srgbClr val="C00000"/>
                </a:solidFill>
                <a:prstDash val="solid"/>
                <a:round/>
                <a:headEnd/>
                <a:tailEnd type="oval" w="med" len="med"/>
              </a:ln>
              <a:effectLst/>
              <a:extLst>
                <a:ext uri="{909E8E84-426E-40DD-AFC4-6F175D3DCCD1}">
                  <a14:hiddenFill xmlns:a14="http://schemas.microsoft.com/office/drawing/2010/main">
                    <a:solidFill>
                      <a:srgbClr val="FFFFFF"/>
                    </a:solidFill>
                  </a14:hiddenFill>
                </a:ext>
              </a:extLst>
            </p:spPr>
          </p:cxnSp>
          <p:cxnSp>
            <p:nvCxnSpPr>
              <p:cNvPr id="28" name="Straight Connector 27">
                <a:extLst>
                  <a:ext uri="{FF2B5EF4-FFF2-40B4-BE49-F238E27FC236}">
                    <a16:creationId xmlns:a16="http://schemas.microsoft.com/office/drawing/2014/main" id="{E6467426-F904-4A59-8015-B4246F766113}"/>
                  </a:ext>
                  <a:ext uri="{C183D7F6-B498-43B3-948B-1728B52AA6E4}">
                    <adec:decorative xmlns:adec="http://schemas.microsoft.com/office/drawing/2017/decorative" val="1"/>
                  </a:ext>
                </a:extLst>
              </p:cNvPr>
              <p:cNvCxnSpPr>
                <a:cxnSpLocks/>
              </p:cNvCxnSpPr>
              <p:nvPr/>
            </p:nvCxnSpPr>
            <p:spPr>
              <a:xfrm flipH="1" flipV="1">
                <a:off x="744040" y="2805900"/>
                <a:ext cx="3" cy="1038195"/>
              </a:xfrm>
              <a:prstGeom prst="line">
                <a:avLst/>
              </a:prstGeom>
              <a:noFill/>
              <a:ln w="25400" cap="rnd">
                <a:solidFill>
                  <a:srgbClr val="C00000"/>
                </a:solidFill>
                <a:prstDash val="solid"/>
                <a:round/>
                <a:headEnd/>
                <a:tailEnd type="oval" w="med" len="med"/>
              </a:ln>
              <a:effectLst/>
              <a:extLst>
                <a:ext uri="{909E8E84-426E-40DD-AFC4-6F175D3DCCD1}">
                  <a14:hiddenFill xmlns:a14="http://schemas.microsoft.com/office/drawing/2010/main">
                    <a:solidFill>
                      <a:srgbClr val="FFFFFF"/>
                    </a:solidFill>
                  </a14:hiddenFill>
                </a:ext>
              </a:extLst>
            </p:spPr>
          </p:cxnSp>
          <p:sp>
            <p:nvSpPr>
              <p:cNvPr id="29" name="Rectangle 28">
                <a:extLst>
                  <a:ext uri="{FF2B5EF4-FFF2-40B4-BE49-F238E27FC236}">
                    <a16:creationId xmlns:a16="http://schemas.microsoft.com/office/drawing/2014/main" id="{01D44F49-963F-428C-A363-2C19FD5DC595}"/>
                  </a:ext>
                  <a:ext uri="{C183D7F6-B498-43B3-948B-1728B52AA6E4}">
                    <adec:decorative xmlns:adec="http://schemas.microsoft.com/office/drawing/2017/decorative" val="1"/>
                  </a:ext>
                </a:extLst>
              </p:cNvPr>
              <p:cNvSpPr/>
              <p:nvPr/>
            </p:nvSpPr>
            <p:spPr>
              <a:xfrm>
                <a:off x="1382178" y="3040410"/>
                <a:ext cx="584815" cy="495716"/>
              </a:xfrm>
              <a:prstGeom prst="rect">
                <a:avLst/>
              </a:prstGeom>
              <a:noFill/>
              <a:ln w="25400" cap="rnd">
                <a:solidFill>
                  <a:schemeClr val="bg1">
                    <a:lumMod val="65000"/>
                  </a:schemeClr>
                </a:solidFill>
                <a:prstDash val="solid"/>
                <a:round/>
                <a:headEnd/>
                <a:tailEnd type="none" w="lg" len="lg"/>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cxnSp>
            <p:nvCxnSpPr>
              <p:cNvPr id="30" name="Straight Connector 29">
                <a:extLst>
                  <a:ext uri="{FF2B5EF4-FFF2-40B4-BE49-F238E27FC236}">
                    <a16:creationId xmlns:a16="http://schemas.microsoft.com/office/drawing/2014/main" id="{6F1C48F5-4394-423D-A195-6EA12BE5D986}"/>
                  </a:ext>
                  <a:ext uri="{C183D7F6-B498-43B3-948B-1728B52AA6E4}">
                    <adec:decorative xmlns:adec="http://schemas.microsoft.com/office/drawing/2017/decorative" val="1"/>
                  </a:ext>
                </a:extLst>
              </p:cNvPr>
              <p:cNvCxnSpPr/>
              <p:nvPr/>
            </p:nvCxnSpPr>
            <p:spPr>
              <a:xfrm>
                <a:off x="900670" y="3079999"/>
                <a:ext cx="265635" cy="0"/>
              </a:xfrm>
              <a:prstGeom prst="line">
                <a:avLst/>
              </a:prstGeom>
              <a:noFill/>
              <a:ln w="25400" cap="rnd" cmpd="sng">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31" name="Straight Connector 30">
                <a:extLst>
                  <a:ext uri="{FF2B5EF4-FFF2-40B4-BE49-F238E27FC236}">
                    <a16:creationId xmlns:a16="http://schemas.microsoft.com/office/drawing/2014/main" id="{E9862AF6-674E-436B-9CCC-17341E434F14}"/>
                  </a:ext>
                  <a:ext uri="{C183D7F6-B498-43B3-948B-1728B52AA6E4}">
                    <adec:decorative xmlns:adec="http://schemas.microsoft.com/office/drawing/2017/decorative" val="1"/>
                  </a:ext>
                </a:extLst>
              </p:cNvPr>
              <p:cNvCxnSpPr>
                <a:cxnSpLocks/>
              </p:cNvCxnSpPr>
              <p:nvPr/>
            </p:nvCxnSpPr>
            <p:spPr>
              <a:xfrm>
                <a:off x="1033488" y="3234850"/>
                <a:ext cx="132817" cy="0"/>
              </a:xfrm>
              <a:prstGeom prst="line">
                <a:avLst/>
              </a:prstGeom>
              <a:noFill/>
              <a:ln w="25400" cap="rnd" cmpd="sng">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cxnSp>
        </p:grpSp>
      </p:grpSp>
      <p:sp>
        <p:nvSpPr>
          <p:cNvPr id="5" name="TextBox 2D 1">
            <a:extLst>
              <a:ext uri="{FF2B5EF4-FFF2-40B4-BE49-F238E27FC236}">
                <a16:creationId xmlns:a16="http://schemas.microsoft.com/office/drawing/2014/main" id="{CAA61E68-C8F4-4610-BC1E-4D08000B9C76}"/>
              </a:ext>
            </a:extLst>
          </p:cNvPr>
          <p:cNvSpPr txBox="1"/>
          <p:nvPr/>
        </p:nvSpPr>
        <p:spPr>
          <a:xfrm>
            <a:off x="2172509" y="4638251"/>
            <a:ext cx="2625418" cy="276999"/>
          </a:xfrm>
          <a:prstGeom prst="rect">
            <a:avLst/>
          </a:prstGeom>
          <a:noFill/>
        </p:spPr>
        <p:txBody>
          <a:bodyPr wrap="square" rtlCol="0">
            <a:spAutoFit/>
          </a:bodyPr>
          <a:lstStyle/>
          <a:p>
            <a:r>
              <a:rPr lang="en-US" sz="1200" dirty="0">
                <a:solidFill>
                  <a:schemeClr val="tx1">
                    <a:lumMod val="75000"/>
                    <a:lumOff val="25000"/>
                  </a:schemeClr>
                </a:solidFill>
                <a:latin typeface="Segoe UI" panose="020B0502040204020203" pitchFamily="34" charset="0"/>
                <a:cs typeface="Segoe UI" panose="020B0502040204020203" pitchFamily="34" charset="0"/>
              </a:rPr>
              <a:t>It is a path</a:t>
            </a:r>
          </a:p>
        </p:txBody>
      </p:sp>
      <p:sp>
        <p:nvSpPr>
          <p:cNvPr id="6" name="TextBox 2D 2">
            <a:extLst>
              <a:ext uri="{FF2B5EF4-FFF2-40B4-BE49-F238E27FC236}">
                <a16:creationId xmlns:a16="http://schemas.microsoft.com/office/drawing/2014/main" id="{F7E77654-B14A-463A-9892-AB5ABE4D5E5E}"/>
              </a:ext>
            </a:extLst>
          </p:cNvPr>
          <p:cNvSpPr txBox="1"/>
          <p:nvPr/>
        </p:nvSpPr>
        <p:spPr>
          <a:xfrm>
            <a:off x="2172509" y="5174604"/>
            <a:ext cx="2930219" cy="276999"/>
          </a:xfrm>
          <a:prstGeom prst="rect">
            <a:avLst/>
          </a:prstGeom>
          <a:noFill/>
        </p:spPr>
        <p:txBody>
          <a:bodyPr wrap="square" rtlCol="0">
            <a:spAutoFit/>
          </a:bodyPr>
          <a:lstStyle>
            <a:defPPr>
              <a:defRPr lang="en-US"/>
            </a:defPPr>
            <a:lvl1pPr>
              <a:defRPr sz="120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It is easy</a:t>
            </a:r>
          </a:p>
        </p:txBody>
      </p:sp>
      <p:sp>
        <p:nvSpPr>
          <p:cNvPr id="32" name="Text Placeholder 6" descr="3D Models">
            <a:extLst>
              <a:ext uri="{FF2B5EF4-FFF2-40B4-BE49-F238E27FC236}">
                <a16:creationId xmlns:a16="http://schemas.microsoft.com/office/drawing/2014/main" id="{0D4EB70A-0A14-4B27-B499-59D76007ABA8}"/>
              </a:ext>
            </a:extLst>
          </p:cNvPr>
          <p:cNvSpPr txBox="1">
            <a:spLocks/>
          </p:cNvSpPr>
          <p:nvPr/>
        </p:nvSpPr>
        <p:spPr>
          <a:xfrm>
            <a:off x="6949858" y="1452563"/>
            <a:ext cx="3475038" cy="365125"/>
          </a:xfrm>
          <a:prstGeom prst="rect">
            <a:avLst/>
          </a:prstGeom>
        </p:spPr>
        <p:txBody>
          <a:bodyPr vert="horz" lIns="9144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j-lt"/>
                <a:ea typeface="+mj-ea"/>
                <a:cs typeface="+mj-cs"/>
              </a:rPr>
              <a:t>AI</a:t>
            </a:r>
          </a:p>
        </p:txBody>
      </p:sp>
      <p:pic>
        <p:nvPicPr>
          <p:cNvPr id="3" name="Grid" descr="grid plane">
            <a:extLst>
              <a:ext uri="{FF2B5EF4-FFF2-40B4-BE49-F238E27FC236}">
                <a16:creationId xmlns:a16="http://schemas.microsoft.com/office/drawing/2014/main" id="{71F5A0B2-7584-4034-8919-A5F2C482F4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7" r="-943" b="-1096"/>
          <a:stretch/>
        </p:blipFill>
        <p:spPr>
          <a:xfrm>
            <a:off x="5827143" y="2570364"/>
            <a:ext cx="5896604" cy="3030452"/>
          </a:xfrm>
          <a:prstGeom prst="rect">
            <a:avLst/>
          </a:prstGeom>
        </p:spPr>
      </p:pic>
      <p:grpSp>
        <p:nvGrpSpPr>
          <p:cNvPr id="9" name="Cube" descr="Cube with a 3D rotation control">
            <a:extLst>
              <a:ext uri="{FF2B5EF4-FFF2-40B4-BE49-F238E27FC236}">
                <a16:creationId xmlns:a16="http://schemas.microsoft.com/office/drawing/2014/main" id="{924FAB36-8DBD-4698-B240-7634FDAAC8B7}"/>
              </a:ext>
            </a:extLst>
          </p:cNvPr>
          <p:cNvGrpSpPr/>
          <p:nvPr/>
        </p:nvGrpSpPr>
        <p:grpSpPr>
          <a:xfrm>
            <a:off x="7822269" y="2552528"/>
            <a:ext cx="1861399" cy="1621965"/>
            <a:chOff x="4599319" y="2552528"/>
            <a:chExt cx="1861399" cy="1621965"/>
          </a:xfrm>
        </p:grpSpPr>
        <p:sp>
          <p:nvSpPr>
            <p:cNvPr id="10" name="Freeform 5">
              <a:extLst>
                <a:ext uri="{FF2B5EF4-FFF2-40B4-BE49-F238E27FC236}">
                  <a16:creationId xmlns:a16="http://schemas.microsoft.com/office/drawing/2014/main" id="{10E7FCA4-3412-493F-BCF2-4FD94D4BBD84}"/>
                </a:ext>
                <a:ext uri="{C183D7F6-B498-43B3-948B-1728B52AA6E4}">
                  <adec:decorative xmlns:adec="http://schemas.microsoft.com/office/drawing/2017/decorative" val="1"/>
                </a:ext>
              </a:extLst>
            </p:cNvPr>
            <p:cNvSpPr>
              <a:spLocks/>
            </p:cNvSpPr>
            <p:nvPr/>
          </p:nvSpPr>
          <p:spPr bwMode="auto">
            <a:xfrm>
              <a:off x="4601606" y="2552528"/>
              <a:ext cx="1859112" cy="1621965"/>
            </a:xfrm>
            <a:custGeom>
              <a:avLst/>
              <a:gdLst>
                <a:gd name="T0" fmla="*/ 1270 w 1270"/>
                <a:gd name="T1" fmla="*/ 163 h 1108"/>
                <a:gd name="T2" fmla="*/ 1270 w 1270"/>
                <a:gd name="T3" fmla="*/ 796 h 1108"/>
                <a:gd name="T4" fmla="*/ 635 w 1270"/>
                <a:gd name="T5" fmla="*/ 1108 h 1108"/>
                <a:gd name="T6" fmla="*/ 0 w 1270"/>
                <a:gd name="T7" fmla="*/ 796 h 1108"/>
                <a:gd name="T8" fmla="*/ 0 w 1270"/>
                <a:gd name="T9" fmla="*/ 165 h 1108"/>
                <a:gd name="T10" fmla="*/ 0 w 1270"/>
                <a:gd name="T11" fmla="*/ 165 h 1108"/>
                <a:gd name="T12" fmla="*/ 0 w 1270"/>
                <a:gd name="T13" fmla="*/ 165 h 1108"/>
                <a:gd name="T14" fmla="*/ 0 w 1270"/>
                <a:gd name="T15" fmla="*/ 157 h 1108"/>
                <a:gd name="T16" fmla="*/ 623 w 1270"/>
                <a:gd name="T17" fmla="*/ 0 h 1108"/>
                <a:gd name="T18" fmla="*/ 623 w 1270"/>
                <a:gd name="T19" fmla="*/ 0 h 1108"/>
                <a:gd name="T20" fmla="*/ 623 w 1270"/>
                <a:gd name="T21" fmla="*/ 0 h 1108"/>
                <a:gd name="T22" fmla="*/ 1270 w 1270"/>
                <a:gd name="T23" fmla="*/ 155 h 1108"/>
                <a:gd name="T24" fmla="*/ 1270 w 1270"/>
                <a:gd name="T25" fmla="*/ 163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0" h="1108">
                  <a:moveTo>
                    <a:pt x="1270" y="163"/>
                  </a:moveTo>
                  <a:lnTo>
                    <a:pt x="1270" y="796"/>
                  </a:lnTo>
                  <a:lnTo>
                    <a:pt x="635" y="1108"/>
                  </a:lnTo>
                  <a:lnTo>
                    <a:pt x="0" y="796"/>
                  </a:lnTo>
                  <a:lnTo>
                    <a:pt x="0" y="165"/>
                  </a:lnTo>
                  <a:lnTo>
                    <a:pt x="0" y="165"/>
                  </a:lnTo>
                  <a:lnTo>
                    <a:pt x="0" y="165"/>
                  </a:lnTo>
                  <a:lnTo>
                    <a:pt x="0" y="157"/>
                  </a:lnTo>
                  <a:lnTo>
                    <a:pt x="623" y="0"/>
                  </a:lnTo>
                  <a:lnTo>
                    <a:pt x="623" y="0"/>
                  </a:lnTo>
                  <a:lnTo>
                    <a:pt x="623" y="0"/>
                  </a:lnTo>
                  <a:lnTo>
                    <a:pt x="1270" y="155"/>
                  </a:lnTo>
                  <a:lnTo>
                    <a:pt x="1270" y="163"/>
                  </a:lnTo>
                  <a:close/>
                </a:path>
              </a:pathLst>
            </a:custGeom>
            <a:solidFill>
              <a:srgbClr val="F5F5F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Line 46">
              <a:extLst>
                <a:ext uri="{FF2B5EF4-FFF2-40B4-BE49-F238E27FC236}">
                  <a16:creationId xmlns:a16="http://schemas.microsoft.com/office/drawing/2014/main" id="{269E6021-A768-4A36-97E2-2B1B9A39E4AF}"/>
                </a:ext>
              </a:extLst>
            </p:cNvPr>
            <p:cNvSpPr>
              <a:spLocks noChangeShapeType="1"/>
            </p:cNvSpPr>
            <p:nvPr/>
          </p:nvSpPr>
          <p:spPr bwMode="auto">
            <a:xfrm>
              <a:off x="5531567" y="3098226"/>
              <a:ext cx="0" cy="1076267"/>
            </a:xfrm>
            <a:prstGeom prst="line">
              <a:avLst/>
            </a:prstGeom>
            <a:noFill/>
            <a:ln w="25400" cap="rnd">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2" name="Group 11">
              <a:extLst>
                <a:ext uri="{FF2B5EF4-FFF2-40B4-BE49-F238E27FC236}">
                  <a16:creationId xmlns:a16="http://schemas.microsoft.com/office/drawing/2014/main" id="{1E293B5C-A808-43E2-ABC7-0D662783438C}"/>
                </a:ext>
              </a:extLst>
            </p:cNvPr>
            <p:cNvGrpSpPr/>
            <p:nvPr/>
          </p:nvGrpSpPr>
          <p:grpSpPr>
            <a:xfrm>
              <a:off x="4599319" y="2553433"/>
              <a:ext cx="1861399" cy="1621060"/>
              <a:chOff x="4599319" y="2553433"/>
              <a:chExt cx="1861399" cy="1621060"/>
            </a:xfrm>
          </p:grpSpPr>
          <p:sp>
            <p:nvSpPr>
              <p:cNvPr id="20" name="Freeform 45">
                <a:extLst>
                  <a:ext uri="{FF2B5EF4-FFF2-40B4-BE49-F238E27FC236}">
                    <a16:creationId xmlns:a16="http://schemas.microsoft.com/office/drawing/2014/main" id="{6E8C7F5F-72D8-4D10-A4D9-7562B4C912B1}"/>
                  </a:ext>
                  <a:ext uri="{C183D7F6-B498-43B3-948B-1728B52AA6E4}">
                    <adec:decorative xmlns:adec="http://schemas.microsoft.com/office/drawing/2017/decorative" val="1"/>
                  </a:ext>
                </a:extLst>
              </p:cNvPr>
              <p:cNvSpPr>
                <a:spLocks/>
              </p:cNvSpPr>
              <p:nvPr/>
            </p:nvSpPr>
            <p:spPr bwMode="auto">
              <a:xfrm>
                <a:off x="4599319" y="2788509"/>
                <a:ext cx="1861399" cy="1385984"/>
              </a:xfrm>
              <a:custGeom>
                <a:avLst/>
                <a:gdLst>
                  <a:gd name="T0" fmla="*/ 0 w 1202"/>
                  <a:gd name="T1" fmla="*/ 2 h 895"/>
                  <a:gd name="T2" fmla="*/ 602 w 1202"/>
                  <a:gd name="T3" fmla="*/ 200 h 895"/>
                  <a:gd name="T4" fmla="*/ 1202 w 1202"/>
                  <a:gd name="T5" fmla="*/ 0 h 895"/>
                  <a:gd name="T6" fmla="*/ 1202 w 1202"/>
                  <a:gd name="T7" fmla="*/ 600 h 895"/>
                  <a:gd name="T8" fmla="*/ 602 w 1202"/>
                  <a:gd name="T9" fmla="*/ 895 h 895"/>
                  <a:gd name="T10" fmla="*/ 0 w 1202"/>
                  <a:gd name="T11" fmla="*/ 600 h 895"/>
                  <a:gd name="T12" fmla="*/ 0 w 1202"/>
                  <a:gd name="T13" fmla="*/ 2 h 895"/>
                </a:gdLst>
                <a:ahLst/>
                <a:cxnLst>
                  <a:cxn ang="0">
                    <a:pos x="T0" y="T1"/>
                  </a:cxn>
                  <a:cxn ang="0">
                    <a:pos x="T2" y="T3"/>
                  </a:cxn>
                  <a:cxn ang="0">
                    <a:pos x="T4" y="T5"/>
                  </a:cxn>
                  <a:cxn ang="0">
                    <a:pos x="T6" y="T7"/>
                  </a:cxn>
                  <a:cxn ang="0">
                    <a:pos x="T8" y="T9"/>
                  </a:cxn>
                  <a:cxn ang="0">
                    <a:pos x="T10" y="T11"/>
                  </a:cxn>
                  <a:cxn ang="0">
                    <a:pos x="T12" y="T13"/>
                  </a:cxn>
                </a:cxnLst>
                <a:rect l="0" t="0" r="r" b="b"/>
                <a:pathLst>
                  <a:path w="1202" h="895">
                    <a:moveTo>
                      <a:pt x="0" y="2"/>
                    </a:moveTo>
                    <a:lnTo>
                      <a:pt x="602" y="200"/>
                    </a:lnTo>
                    <a:lnTo>
                      <a:pt x="1202" y="0"/>
                    </a:lnTo>
                    <a:lnTo>
                      <a:pt x="1202" y="600"/>
                    </a:lnTo>
                    <a:lnTo>
                      <a:pt x="602" y="895"/>
                    </a:lnTo>
                    <a:lnTo>
                      <a:pt x="0" y="600"/>
                    </a:lnTo>
                    <a:lnTo>
                      <a:pt x="0" y="2"/>
                    </a:lnTo>
                    <a:close/>
                  </a:path>
                </a:pathLst>
              </a:custGeom>
              <a:noFill/>
              <a:ln w="25400" cap="rnd">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47">
                <a:extLst>
                  <a:ext uri="{FF2B5EF4-FFF2-40B4-BE49-F238E27FC236}">
                    <a16:creationId xmlns:a16="http://schemas.microsoft.com/office/drawing/2014/main" id="{1F42594E-06CD-49A9-A9A1-365B5D497C3D}"/>
                  </a:ext>
                  <a:ext uri="{C183D7F6-B498-43B3-948B-1728B52AA6E4}">
                    <adec:decorative xmlns:adec="http://schemas.microsoft.com/office/drawing/2017/decorative" val="1"/>
                  </a:ext>
                </a:extLst>
              </p:cNvPr>
              <p:cNvSpPr>
                <a:spLocks/>
              </p:cNvSpPr>
              <p:nvPr/>
            </p:nvSpPr>
            <p:spPr bwMode="auto">
              <a:xfrm>
                <a:off x="4599319" y="2553433"/>
                <a:ext cx="1861399" cy="230740"/>
              </a:xfrm>
              <a:custGeom>
                <a:avLst/>
                <a:gdLst>
                  <a:gd name="T0" fmla="*/ 0 w 1202"/>
                  <a:gd name="T1" fmla="*/ 149 h 149"/>
                  <a:gd name="T2" fmla="*/ 590 w 1202"/>
                  <a:gd name="T3" fmla="*/ 0 h 149"/>
                  <a:gd name="T4" fmla="*/ 590 w 1202"/>
                  <a:gd name="T5" fmla="*/ 0 h 149"/>
                  <a:gd name="T6" fmla="*/ 590 w 1202"/>
                  <a:gd name="T7" fmla="*/ 0 h 149"/>
                  <a:gd name="T8" fmla="*/ 1202 w 1202"/>
                  <a:gd name="T9" fmla="*/ 147 h 149"/>
                </a:gdLst>
                <a:ahLst/>
                <a:cxnLst>
                  <a:cxn ang="0">
                    <a:pos x="T0" y="T1"/>
                  </a:cxn>
                  <a:cxn ang="0">
                    <a:pos x="T2" y="T3"/>
                  </a:cxn>
                  <a:cxn ang="0">
                    <a:pos x="T4" y="T5"/>
                  </a:cxn>
                  <a:cxn ang="0">
                    <a:pos x="T6" y="T7"/>
                  </a:cxn>
                  <a:cxn ang="0">
                    <a:pos x="T8" y="T9"/>
                  </a:cxn>
                </a:cxnLst>
                <a:rect l="0" t="0" r="r" b="b"/>
                <a:pathLst>
                  <a:path w="1202" h="149">
                    <a:moveTo>
                      <a:pt x="0" y="149"/>
                    </a:moveTo>
                    <a:lnTo>
                      <a:pt x="590" y="0"/>
                    </a:lnTo>
                    <a:lnTo>
                      <a:pt x="590" y="0"/>
                    </a:lnTo>
                    <a:lnTo>
                      <a:pt x="590" y="0"/>
                    </a:lnTo>
                    <a:lnTo>
                      <a:pt x="1202" y="147"/>
                    </a:lnTo>
                  </a:path>
                </a:pathLst>
              </a:custGeom>
              <a:noFill/>
              <a:ln w="25400" cap="rnd">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2">
              <a:extLst>
                <a:ext uri="{FF2B5EF4-FFF2-40B4-BE49-F238E27FC236}">
                  <a16:creationId xmlns:a16="http://schemas.microsoft.com/office/drawing/2014/main" id="{A2ABFCAA-2489-4148-8F40-6DCB7648C631}"/>
                </a:ext>
              </a:extLst>
            </p:cNvPr>
            <p:cNvGrpSpPr/>
            <p:nvPr/>
          </p:nvGrpSpPr>
          <p:grpSpPr>
            <a:xfrm>
              <a:off x="5223828" y="2873395"/>
              <a:ext cx="643681" cy="643681"/>
              <a:chOff x="5331550" y="2873395"/>
              <a:chExt cx="643681" cy="643681"/>
            </a:xfrm>
          </p:grpSpPr>
          <p:sp>
            <p:nvSpPr>
              <p:cNvPr id="14" name="Oval 13">
                <a:extLst>
                  <a:ext uri="{FF2B5EF4-FFF2-40B4-BE49-F238E27FC236}">
                    <a16:creationId xmlns:a16="http://schemas.microsoft.com/office/drawing/2014/main" id="{FAC7ED2B-27A0-4C17-AA7E-28B80EE37F77}"/>
                  </a:ext>
                  <a:ext uri="{C183D7F6-B498-43B3-948B-1728B52AA6E4}">
                    <adec:decorative xmlns:adec="http://schemas.microsoft.com/office/drawing/2017/decorative" val="1"/>
                  </a:ext>
                </a:extLst>
              </p:cNvPr>
              <p:cNvSpPr/>
              <p:nvPr/>
            </p:nvSpPr>
            <p:spPr>
              <a:xfrm>
                <a:off x="5331550" y="2873395"/>
                <a:ext cx="643681" cy="643681"/>
              </a:xfrm>
              <a:prstGeom prst="ellipse">
                <a:avLst/>
              </a:prstGeom>
              <a:solidFill>
                <a:srgbClr val="F5F5F5"/>
              </a:solidFill>
              <a:ln w="25400" cap="rnd">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5" name="Group 14">
                <a:extLst>
                  <a:ext uri="{FF2B5EF4-FFF2-40B4-BE49-F238E27FC236}">
                    <a16:creationId xmlns:a16="http://schemas.microsoft.com/office/drawing/2014/main" id="{F79CCC39-AB2E-404C-9802-389C2D421349}"/>
                  </a:ext>
                </a:extLst>
              </p:cNvPr>
              <p:cNvGrpSpPr/>
              <p:nvPr/>
            </p:nvGrpSpPr>
            <p:grpSpPr>
              <a:xfrm>
                <a:off x="5395606" y="2945201"/>
                <a:ext cx="507758" cy="507758"/>
                <a:chOff x="5395606" y="2945201"/>
                <a:chExt cx="507758" cy="507758"/>
              </a:xfrm>
            </p:grpSpPr>
            <p:grpSp>
              <p:nvGrpSpPr>
                <p:cNvPr id="16" name="Group 15">
                  <a:extLst>
                    <a:ext uri="{FF2B5EF4-FFF2-40B4-BE49-F238E27FC236}">
                      <a16:creationId xmlns:a16="http://schemas.microsoft.com/office/drawing/2014/main" id="{BCCD461A-750E-4ABD-A986-A1D359309BFC}"/>
                    </a:ext>
                  </a:extLst>
                </p:cNvPr>
                <p:cNvGrpSpPr/>
                <p:nvPr/>
              </p:nvGrpSpPr>
              <p:grpSpPr>
                <a:xfrm>
                  <a:off x="5395606" y="2945201"/>
                  <a:ext cx="507758" cy="507758"/>
                  <a:chOff x="5395606" y="2945201"/>
                  <a:chExt cx="507758" cy="507758"/>
                </a:xfrm>
              </p:grpSpPr>
              <p:sp>
                <p:nvSpPr>
                  <p:cNvPr id="18" name="Arc 17">
                    <a:extLst>
                      <a:ext uri="{FF2B5EF4-FFF2-40B4-BE49-F238E27FC236}">
                        <a16:creationId xmlns:a16="http://schemas.microsoft.com/office/drawing/2014/main" id="{E5754B27-BB40-493C-8E2B-A74B872CE3F8}"/>
                      </a:ext>
                      <a:ext uri="{C183D7F6-B498-43B3-948B-1728B52AA6E4}">
                        <adec:decorative xmlns:adec="http://schemas.microsoft.com/office/drawing/2017/decorative" val="1"/>
                      </a:ext>
                    </a:extLst>
                  </p:cNvPr>
                  <p:cNvSpPr/>
                  <p:nvPr/>
                </p:nvSpPr>
                <p:spPr>
                  <a:xfrm rot="16200000">
                    <a:off x="5555024" y="2942077"/>
                    <a:ext cx="188922" cy="507758"/>
                  </a:xfrm>
                  <a:prstGeom prst="arc">
                    <a:avLst>
                      <a:gd name="adj1" fmla="val 4576378"/>
                      <a:gd name="adj2" fmla="val 11059966"/>
                    </a:avLst>
                  </a:prstGeom>
                  <a:noFill/>
                  <a:ln w="25400" cap="rnd">
                    <a:solidFill>
                      <a:srgbClr val="C00000"/>
                    </a:solidFill>
                    <a:prstDash val="solid"/>
                    <a:round/>
                    <a:headEnd/>
                    <a:tailEnd type="triangle" w="lg"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Arc 18">
                    <a:extLst>
                      <a:ext uri="{FF2B5EF4-FFF2-40B4-BE49-F238E27FC236}">
                        <a16:creationId xmlns:a16="http://schemas.microsoft.com/office/drawing/2014/main" id="{CAE3FD76-2DD1-4238-84C7-21A1F1D7E8EB}"/>
                      </a:ext>
                      <a:ext uri="{C183D7F6-B498-43B3-948B-1728B52AA6E4}">
                        <adec:decorative xmlns:adec="http://schemas.microsoft.com/office/drawing/2017/decorative" val="1"/>
                      </a:ext>
                    </a:extLst>
                  </p:cNvPr>
                  <p:cNvSpPr/>
                  <p:nvPr/>
                </p:nvSpPr>
                <p:spPr>
                  <a:xfrm rot="10800000">
                    <a:off x="5572149" y="2945201"/>
                    <a:ext cx="174922" cy="507758"/>
                  </a:xfrm>
                  <a:prstGeom prst="arc">
                    <a:avLst>
                      <a:gd name="adj1" fmla="val 15117050"/>
                      <a:gd name="adj2" fmla="val 11084764"/>
                    </a:avLst>
                  </a:prstGeom>
                  <a:noFill/>
                  <a:ln w="25400" cap="rnd">
                    <a:solidFill>
                      <a:srgbClr val="C00000"/>
                    </a:solidFill>
                    <a:prstDash val="solid"/>
                    <a:round/>
                    <a:headEnd/>
                    <a:tailEnd type="triangle" w="lg"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Arc 16">
                  <a:extLst>
                    <a:ext uri="{FF2B5EF4-FFF2-40B4-BE49-F238E27FC236}">
                      <a16:creationId xmlns:a16="http://schemas.microsoft.com/office/drawing/2014/main" id="{7DB184CB-D59B-47EA-AF3A-A8030084ED7C}"/>
                    </a:ext>
                    <a:ext uri="{C183D7F6-B498-43B3-948B-1728B52AA6E4}">
                      <adec:decorative xmlns:adec="http://schemas.microsoft.com/office/drawing/2017/decorative" val="1"/>
                    </a:ext>
                  </a:extLst>
                </p:cNvPr>
                <p:cNvSpPr/>
                <p:nvPr/>
              </p:nvSpPr>
              <p:spPr>
                <a:xfrm rot="16200000">
                  <a:off x="5555024" y="2942077"/>
                  <a:ext cx="188922" cy="507758"/>
                </a:xfrm>
                <a:prstGeom prst="arc">
                  <a:avLst>
                    <a:gd name="adj1" fmla="val 14242202"/>
                    <a:gd name="adj2" fmla="val 102366"/>
                  </a:avLst>
                </a:prstGeom>
                <a:noFill/>
                <a:ln w="25400" cap="rnd">
                  <a:solidFill>
                    <a:srgbClr val="C00000"/>
                  </a:solidFill>
                  <a:prstDash val="solid"/>
                  <a:round/>
                  <a:headEnd/>
                  <a:tailEnd type="none" w="lg"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7" name="TextBox 3D 1">
            <a:extLst>
              <a:ext uri="{FF2B5EF4-FFF2-40B4-BE49-F238E27FC236}">
                <a16:creationId xmlns:a16="http://schemas.microsoft.com/office/drawing/2014/main" id="{793D8DEF-3B62-4E96-9D4A-0030ACE85CE5}"/>
              </a:ext>
            </a:extLst>
          </p:cNvPr>
          <p:cNvSpPr txBox="1">
            <a:spLocks/>
          </p:cNvSpPr>
          <p:nvPr/>
        </p:nvSpPr>
        <p:spPr>
          <a:xfrm>
            <a:off x="7580774" y="4638251"/>
            <a:ext cx="3115981" cy="276999"/>
          </a:xfrm>
          <a:prstGeom prst="rect">
            <a:avLst/>
          </a:prstGeom>
          <a:noFill/>
        </p:spPr>
        <p:txBody>
          <a:bodyPr wrap="square" rtlCol="0">
            <a:spAutoFit/>
          </a:bodyPr>
          <a:lstStyle/>
          <a:p>
            <a:r>
              <a:rPr lang="en-US" sz="1200" dirty="0">
                <a:solidFill>
                  <a:schemeClr val="tx1">
                    <a:lumMod val="75000"/>
                    <a:lumOff val="25000"/>
                  </a:schemeClr>
                </a:solidFill>
                <a:latin typeface="Segoe UI" panose="020B0502040204020203" pitchFamily="34" charset="0"/>
                <a:cs typeface="Segoe UI" panose="020B0502040204020203" pitchFamily="34" charset="0"/>
              </a:rPr>
              <a:t>It is a entity</a:t>
            </a:r>
          </a:p>
        </p:txBody>
      </p:sp>
      <p:sp>
        <p:nvSpPr>
          <p:cNvPr id="8" name="TextBox 3D 2">
            <a:extLst>
              <a:ext uri="{FF2B5EF4-FFF2-40B4-BE49-F238E27FC236}">
                <a16:creationId xmlns:a16="http://schemas.microsoft.com/office/drawing/2014/main" id="{B50B1AB8-F700-4516-825B-6175463CCD3C}"/>
              </a:ext>
            </a:extLst>
          </p:cNvPr>
          <p:cNvSpPr txBox="1"/>
          <p:nvPr/>
        </p:nvSpPr>
        <p:spPr>
          <a:xfrm>
            <a:off x="7580773" y="5174604"/>
            <a:ext cx="3256560" cy="276999"/>
          </a:xfrm>
          <a:prstGeom prst="rect">
            <a:avLst/>
          </a:prstGeom>
          <a:noFill/>
        </p:spPr>
        <p:txBody>
          <a:bodyPr wrap="square" rtlCol="0">
            <a:spAutoFit/>
          </a:bodyPr>
          <a:lstStyle>
            <a:defPPr>
              <a:defRPr lang="en-US"/>
            </a:defPPr>
            <a:lvl1pPr>
              <a:defRPr sz="120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It is complex</a:t>
            </a:r>
          </a:p>
        </p:txBody>
      </p:sp>
      <p:pic>
        <p:nvPicPr>
          <p:cNvPr id="33" name="Picture 22">
            <a:extLst>
              <a:ext uri="{FF2B5EF4-FFF2-40B4-BE49-F238E27FC236}">
                <a16:creationId xmlns:a16="http://schemas.microsoft.com/office/drawing/2014/main" id="{D3616085-F070-4099-B8B1-4723C592A962}"/>
              </a:ext>
            </a:extLst>
          </p:cNvPr>
          <p:cNvPicPr>
            <a:picLocks noChangeAspect="1"/>
          </p:cNvPicPr>
          <p:nvPr/>
        </p:nvPicPr>
        <p:blipFill>
          <a:blip r:embed="rId3"/>
          <a:srcRect/>
          <a:stretch/>
        </p:blipFill>
        <p:spPr>
          <a:xfrm>
            <a:off x="1988672" y="1830462"/>
            <a:ext cx="8097303" cy="4510256"/>
          </a:xfrm>
          <a:prstGeom prst="rect">
            <a:avLst/>
          </a:prstGeom>
        </p:spPr>
      </p:pic>
    </p:spTree>
    <p:extLst>
      <p:ext uri="{BB962C8B-B14F-4D97-AF65-F5344CB8AC3E}">
        <p14:creationId xmlns:p14="http://schemas.microsoft.com/office/powerpoint/2010/main" val="385510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RPA introduction, take </a:t>
            </a:r>
            <a:r>
              <a:rPr lang="en-US" dirty="0" err="1"/>
              <a:t>Uipath</a:t>
            </a:r>
            <a:r>
              <a:rPr lang="en-US" dirty="0"/>
              <a:t> as an example</a:t>
            </a:r>
          </a:p>
        </p:txBody>
      </p:sp>
      <p:pic>
        <p:nvPicPr>
          <p:cNvPr id="12" name="内容占位符 11" descr="图片包含 屏幕截图&#10;&#10;描述已自动生成">
            <a:extLst>
              <a:ext uri="{FF2B5EF4-FFF2-40B4-BE49-F238E27FC236}">
                <a16:creationId xmlns:a16="http://schemas.microsoft.com/office/drawing/2014/main" id="{AD2B22DE-C317-409D-9313-C7A8EB5C81CB}"/>
              </a:ext>
            </a:extLst>
          </p:cNvPr>
          <p:cNvPicPr>
            <a:picLocks noGrp="1" noChangeAspect="1"/>
          </p:cNvPicPr>
          <p:nvPr>
            <p:ph idx="1"/>
          </p:nvPr>
        </p:nvPicPr>
        <p:blipFill>
          <a:blip r:embed="rId2"/>
          <a:stretch>
            <a:fillRect/>
          </a:stretch>
        </p:blipFill>
        <p:spPr>
          <a:xfrm>
            <a:off x="682333" y="1562734"/>
            <a:ext cx="8012696" cy="4803775"/>
          </a:xfrm>
        </p:spPr>
      </p:pic>
      <mc:AlternateContent xmlns:mc="http://schemas.openxmlformats.org/markup-compatibility/2006" xmlns:am3d="http://schemas.microsoft.com/office/drawing/2017/model3d">
        <mc:Choice Requires="am3d">
          <p:graphicFrame>
            <p:nvGraphicFramePr>
              <p:cNvPr id="14" name="3D Model 36" descr="3D image of a parrot">
                <a:extLst>
                  <a:ext uri="{FF2B5EF4-FFF2-40B4-BE49-F238E27FC236}">
                    <a16:creationId xmlns:a16="http://schemas.microsoft.com/office/drawing/2014/main" id="{AD617E1D-620A-45EF-A294-9134E472D492}"/>
                  </a:ext>
                </a:extLst>
              </p:cNvPr>
              <p:cNvGraphicFramePr>
                <a:graphicFrameLocks noChangeAspect="1"/>
              </p:cNvGraphicFramePr>
              <p:nvPr>
                <p:extLst>
                  <p:ext uri="{D42A27DB-BD31-4B8C-83A1-F6EECF244321}">
                    <p14:modId xmlns:p14="http://schemas.microsoft.com/office/powerpoint/2010/main" val="623289711"/>
                  </p:ext>
                </p:extLst>
              </p:nvPr>
            </p:nvGraphicFramePr>
            <p:xfrm>
              <a:off x="9248431" y="1531458"/>
              <a:ext cx="1552272" cy="4866325"/>
            </p:xfrm>
            <a:graphic>
              <a:graphicData uri="http://schemas.microsoft.com/office/drawing/2017/model3d">
                <am3d:model3d r:embed="rId3">
                  <am3d:spPr>
                    <a:xfrm>
                      <a:off x="0" y="0"/>
                      <a:ext cx="1552272" cy="4866325"/>
                    </a:xfrm>
                    <a:prstGeom prst="rect">
                      <a:avLst/>
                    </a:prstGeom>
                  </am3d:spPr>
                  <am3d:camera>
                    <am3d:pos x="0" y="0" z="52563001"/>
                    <am3d:up dx="0" dy="36000000" dz="0"/>
                    <am3d:lookAt x="0" y="0" z="0"/>
                    <am3d:perspective fov="2700000"/>
                  </am3d:camera>
                  <am3d:trans>
                    <am3d:meterPerModelUnit n="12089550" d="1000000"/>
                    <am3d:preTrans dx="2779495" dy="-17991192" dz="-845298"/>
                    <am3d:scale>
                      <am3d:sx n="1000000" d="1000000"/>
                      <am3d:sy n="1000000" d="1000000"/>
                      <am3d:sz n="1000000" d="1000000"/>
                    </am3d:scale>
                    <am3d:rot ax="214005" ay="217895" az="13569"/>
                    <am3d:postTrans dx="0" dy="0" dz="0"/>
                  </am3d:trans>
                  <am3d:raster rName="Office3DRenderer" rVer="16.0.8326">
                    <am3d:blip r:embed="rId4"/>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 Model 36" descr="3D image of a parrot">
                <a:extLst>
                  <a:ext uri="{FF2B5EF4-FFF2-40B4-BE49-F238E27FC236}">
                    <a16:creationId xmlns:a16="http://schemas.microsoft.com/office/drawing/2014/main" id="{AD617E1D-620A-45EF-A294-9134E472D492}"/>
                  </a:ext>
                </a:extLst>
              </p:cNvPr>
              <p:cNvPicPr>
                <a:picLocks noGrp="1" noRot="1" noChangeAspect="1" noMove="1" noResize="1" noEditPoints="1" noAdjustHandles="1" noChangeArrowheads="1" noChangeShapeType="1" noCrop="1"/>
              </p:cNvPicPr>
              <p:nvPr/>
            </p:nvPicPr>
            <p:blipFill>
              <a:blip r:embed="rId5"/>
              <a:stretch>
                <a:fillRect/>
              </a:stretch>
            </p:blipFill>
            <p:spPr>
              <a:xfrm>
                <a:off x="9248431" y="1531458"/>
                <a:ext cx="1552272" cy="4866325"/>
              </a:xfrm>
              <a:prstGeom prst="rect">
                <a:avLst/>
              </a:prstGeom>
            </p:spPr>
          </p:pic>
        </mc:Fallback>
      </mc:AlternateContent>
    </p:spTree>
    <p:extLst>
      <p:ext uri="{BB962C8B-B14F-4D97-AF65-F5344CB8AC3E}">
        <p14:creationId xmlns:p14="http://schemas.microsoft.com/office/powerpoint/2010/main" val="159770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dirty="0"/>
              <a:t>RPA introduction, take </a:t>
            </a:r>
            <a:r>
              <a:rPr lang="en-US" dirty="0" err="1"/>
              <a:t>Uipath</a:t>
            </a:r>
            <a:r>
              <a:rPr lang="en-US" dirty="0"/>
              <a:t> as an example</a:t>
            </a:r>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604433" y="1604210"/>
            <a:ext cx="10539817" cy="4805161"/>
          </a:xfrm>
        </p:spPr>
        <p:txBody>
          <a:bodyPr>
            <a:normAutofit fontScale="85000" lnSpcReduction="20000"/>
          </a:bodyPr>
          <a:lstStyle/>
          <a:p>
            <a:pPr>
              <a:lnSpc>
                <a:spcPct val="150000"/>
              </a:lnSpc>
            </a:pPr>
            <a:r>
              <a:rPr lang="en-US" sz="1400" dirty="0" err="1"/>
              <a:t>UiPath</a:t>
            </a:r>
            <a:r>
              <a:rPr lang="en-US" sz="1400" dirty="0"/>
              <a:t> Studio is a complete solution for application integration, and automating third-party applications, administrative IT tasks and business IT processes. One of the most important notions in Studio is the automation project. </a:t>
            </a:r>
          </a:p>
          <a:p>
            <a:pPr>
              <a:lnSpc>
                <a:spcPct val="150000"/>
              </a:lnSpc>
            </a:pPr>
            <a:r>
              <a:rPr lang="en-US" sz="1400" dirty="0"/>
              <a:t>A project is a graphical representation of a business process. It enables you to automate rule-based processes, by giving you full control of the execution order and the relationship between a custom set of steps, also known as activities in </a:t>
            </a:r>
            <a:r>
              <a:rPr lang="en-US" sz="1400" dirty="0" err="1"/>
              <a:t>UiPath</a:t>
            </a:r>
            <a:r>
              <a:rPr lang="en-US" sz="1400" dirty="0"/>
              <a:t> Studio. Each activity consists of a small action, such as clicking a button, reading a file or writing to a log panel. </a:t>
            </a:r>
          </a:p>
          <a:p>
            <a:pPr>
              <a:lnSpc>
                <a:spcPct val="150000"/>
              </a:lnSpc>
            </a:pPr>
            <a:r>
              <a:rPr lang="en-US" sz="1400" dirty="0"/>
              <a:t>The main types of supported workflows are: </a:t>
            </a:r>
          </a:p>
          <a:p>
            <a:pPr>
              <a:lnSpc>
                <a:spcPct val="150000"/>
              </a:lnSpc>
            </a:pPr>
            <a:r>
              <a:rPr lang="en-US" sz="1400" dirty="0"/>
              <a:t>Sequences - suitable to linear processes, enabling you to smoothly go from one activity to another, without cluttering your workflow. </a:t>
            </a:r>
          </a:p>
          <a:p>
            <a:pPr>
              <a:lnSpc>
                <a:spcPct val="150000"/>
              </a:lnSpc>
            </a:pPr>
            <a:r>
              <a:rPr lang="en-US" sz="1400" dirty="0">
                <a:solidFill>
                  <a:schemeClr val="accent2"/>
                </a:solidFill>
              </a:rPr>
              <a:t>Flowcharts</a:t>
            </a:r>
            <a:r>
              <a:rPr lang="en-US" sz="1400" dirty="0"/>
              <a:t> - suitable to a more complex business logic, enabling you to integrate decisions and connect activities in a more diverse manner, through multiple branching logic operators. </a:t>
            </a:r>
          </a:p>
          <a:p>
            <a:pPr>
              <a:lnSpc>
                <a:spcPct val="150000"/>
              </a:lnSpc>
            </a:pPr>
            <a:r>
              <a:rPr lang="en-US" sz="1400" dirty="0"/>
              <a:t>State Machines - suitable for very large workflows; they use a finite number of states in their execution which are triggered by a condition (transition) or activity.</a:t>
            </a:r>
          </a:p>
          <a:p>
            <a:pPr>
              <a:lnSpc>
                <a:spcPct val="150000"/>
              </a:lnSpc>
            </a:pPr>
            <a:r>
              <a:rPr lang="en-US" sz="1400" dirty="0"/>
              <a:t>Global Exception Handler - suitable for determining the workflow behavior when encountering an execution error, and for debugging processes. </a:t>
            </a:r>
          </a:p>
        </p:txBody>
      </p:sp>
      <p:sp>
        <p:nvSpPr>
          <p:cNvPr id="4" name="Oval 3">
            <a:extLst>
              <a:ext uri="{FF2B5EF4-FFF2-40B4-BE49-F238E27FC236}">
                <a16:creationId xmlns:a16="http://schemas.microsoft.com/office/drawing/2014/main" id="{13572B26-98AF-4AA8-9A0F-435FBBFB6E5E}"/>
              </a:ext>
              <a:ext uri="{C183D7F6-B498-43B3-948B-1728B52AA6E4}">
                <adec:decorative xmlns:adec="http://schemas.microsoft.com/office/drawing/2017/decorative" val="1"/>
              </a:ext>
            </a:extLst>
          </p:cNvPr>
          <p:cNvSpPr/>
          <p:nvPr/>
        </p:nvSpPr>
        <p:spPr bwMode="blackWhite">
          <a:xfrm>
            <a:off x="254156" y="1537793"/>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sp>
        <p:nvSpPr>
          <p:cNvPr id="5" name="Oval 4">
            <a:extLst>
              <a:ext uri="{FF2B5EF4-FFF2-40B4-BE49-F238E27FC236}">
                <a16:creationId xmlns:a16="http://schemas.microsoft.com/office/drawing/2014/main" id="{C851C4E8-1EC2-4782-B31A-6F082712F3DF}"/>
              </a:ext>
              <a:ext uri="{C183D7F6-B498-43B3-948B-1728B52AA6E4}">
                <adec:decorative xmlns:adec="http://schemas.microsoft.com/office/drawing/2017/decorative" val="1"/>
              </a:ext>
            </a:extLst>
          </p:cNvPr>
          <p:cNvSpPr/>
          <p:nvPr/>
        </p:nvSpPr>
        <p:spPr bwMode="blackWhite">
          <a:xfrm>
            <a:off x="254156" y="2355450"/>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sp>
        <p:nvSpPr>
          <p:cNvPr id="6" name="Oval 5">
            <a:extLst>
              <a:ext uri="{FF2B5EF4-FFF2-40B4-BE49-F238E27FC236}">
                <a16:creationId xmlns:a16="http://schemas.microsoft.com/office/drawing/2014/main" id="{A4D3B53A-9E90-4B19-BA5D-E8F4971E21A9}"/>
              </a:ext>
              <a:ext uri="{C183D7F6-B498-43B3-948B-1728B52AA6E4}">
                <adec:decorative xmlns:adec="http://schemas.microsoft.com/office/drawing/2017/decorative" val="1"/>
              </a:ext>
            </a:extLst>
          </p:cNvPr>
          <p:cNvSpPr/>
          <p:nvPr/>
        </p:nvSpPr>
        <p:spPr bwMode="blackWhite">
          <a:xfrm>
            <a:off x="254156" y="3331571"/>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spTree>
    <p:extLst>
      <p:ext uri="{BB962C8B-B14F-4D97-AF65-F5344CB8AC3E}">
        <p14:creationId xmlns:p14="http://schemas.microsoft.com/office/powerpoint/2010/main" val="2424748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图片包含 屏幕截图&#10;&#10;描述已自动生成">
            <a:extLst>
              <a:ext uri="{FF2B5EF4-FFF2-40B4-BE49-F238E27FC236}">
                <a16:creationId xmlns:a16="http://schemas.microsoft.com/office/drawing/2014/main" id="{B8409B44-B180-4F9E-AE9A-24DABFD9AB03}"/>
              </a:ext>
            </a:extLst>
          </p:cNvPr>
          <p:cNvPicPr>
            <a:picLocks noGrp="1" noChangeAspect="1"/>
          </p:cNvPicPr>
          <p:nvPr>
            <p:ph idx="1"/>
          </p:nvPr>
        </p:nvPicPr>
        <p:blipFill>
          <a:blip r:embed="rId2"/>
          <a:stretch>
            <a:fillRect/>
          </a:stretch>
        </p:blipFill>
        <p:spPr>
          <a:xfrm>
            <a:off x="330124" y="1747837"/>
            <a:ext cx="4118517" cy="4572000"/>
          </a:xfrm>
        </p:spPr>
      </p:pic>
      <p:sp>
        <p:nvSpPr>
          <p:cNvPr id="3" name="标题 2">
            <a:extLst>
              <a:ext uri="{FF2B5EF4-FFF2-40B4-BE49-F238E27FC236}">
                <a16:creationId xmlns:a16="http://schemas.microsoft.com/office/drawing/2014/main" id="{E1FB0676-0D38-4B31-BCE9-D2532E0921CE}"/>
              </a:ext>
            </a:extLst>
          </p:cNvPr>
          <p:cNvSpPr>
            <a:spLocks noGrp="1"/>
          </p:cNvSpPr>
          <p:nvPr>
            <p:ph type="title"/>
          </p:nvPr>
        </p:nvSpPr>
        <p:spPr/>
        <p:txBody>
          <a:bodyPr/>
          <a:lstStyle/>
          <a:p>
            <a:r>
              <a:rPr lang="en-US" dirty="0"/>
              <a:t>Visual </a:t>
            </a:r>
            <a:r>
              <a:rPr lang="en-US" dirty="0" err="1"/>
              <a:t>flowchat</a:t>
            </a:r>
            <a:endParaRPr lang="en-US" dirty="0"/>
          </a:p>
        </p:txBody>
      </p:sp>
      <p:pic>
        <p:nvPicPr>
          <p:cNvPr id="7" name="图片 6" descr="图片包含 屏幕截图&#10;&#10;描述已自动生成">
            <a:extLst>
              <a:ext uri="{FF2B5EF4-FFF2-40B4-BE49-F238E27FC236}">
                <a16:creationId xmlns:a16="http://schemas.microsoft.com/office/drawing/2014/main" id="{4F7F28B4-B2D6-4A40-99C9-C54F4C25187E}"/>
              </a:ext>
            </a:extLst>
          </p:cNvPr>
          <p:cNvPicPr>
            <a:picLocks noChangeAspect="1"/>
          </p:cNvPicPr>
          <p:nvPr/>
        </p:nvPicPr>
        <p:blipFill>
          <a:blip r:embed="rId3"/>
          <a:stretch>
            <a:fillRect/>
          </a:stretch>
        </p:blipFill>
        <p:spPr>
          <a:xfrm>
            <a:off x="4174331" y="-4763"/>
            <a:ext cx="7829550" cy="6467475"/>
          </a:xfrm>
          <a:prstGeom prst="rect">
            <a:avLst/>
          </a:prstGeom>
        </p:spPr>
      </p:pic>
    </p:spTree>
    <p:extLst>
      <p:ext uri="{BB962C8B-B14F-4D97-AF65-F5344CB8AC3E}">
        <p14:creationId xmlns:p14="http://schemas.microsoft.com/office/powerpoint/2010/main" val="4181747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0CA21A-44E9-4348-8AE9-1CE810B5FEA0}"/>
              </a:ext>
            </a:extLst>
          </p:cNvPr>
          <p:cNvSpPr>
            <a:spLocks noGrp="1"/>
          </p:cNvSpPr>
          <p:nvPr>
            <p:ph type="title"/>
          </p:nvPr>
        </p:nvSpPr>
        <p:spPr/>
        <p:txBody>
          <a:bodyPr/>
          <a:lstStyle/>
          <a:p>
            <a:endParaRPr lang="en-US"/>
          </a:p>
        </p:txBody>
      </p:sp>
      <p:pic>
        <p:nvPicPr>
          <p:cNvPr id="3" name="图片 2">
            <a:extLst>
              <a:ext uri="{FF2B5EF4-FFF2-40B4-BE49-F238E27FC236}">
                <a16:creationId xmlns:a16="http://schemas.microsoft.com/office/drawing/2014/main" id="{792C71B8-61E7-4A9F-9F5A-CEA1F68C390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2524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3C97-E356-4FF9-AED5-879B8F991C1B}"/>
              </a:ext>
            </a:extLst>
          </p:cNvPr>
          <p:cNvSpPr>
            <a:spLocks noGrp="1"/>
          </p:cNvSpPr>
          <p:nvPr>
            <p:ph type="title"/>
          </p:nvPr>
        </p:nvSpPr>
        <p:spPr/>
        <p:txBody>
          <a:bodyPr/>
          <a:lstStyle/>
          <a:p>
            <a:r>
              <a:rPr lang="en-US" dirty="0"/>
              <a:t>How to learn RPA?</a:t>
            </a:r>
          </a:p>
        </p:txBody>
      </p:sp>
      <mc:AlternateContent xmlns:mc="http://schemas.openxmlformats.org/markup-compatibility/2006" xmlns:am3d="http://schemas.microsoft.com/office/drawing/2017/model3d">
        <mc:Choice Requires="am3d">
          <p:graphicFrame>
            <p:nvGraphicFramePr>
              <p:cNvPr id="20" name="3D Model 19" descr="3D model of a parrot from the torso up, from the front">
                <a:extLst>
                  <a:ext uri="{FF2B5EF4-FFF2-40B4-BE49-F238E27FC236}">
                    <a16:creationId xmlns:a16="http://schemas.microsoft.com/office/drawing/2014/main" id="{0669C767-52A4-4999-8261-9B7806803E30}"/>
                  </a:ext>
                </a:extLst>
              </p:cNvPr>
              <p:cNvGraphicFramePr>
                <a:graphicFrameLocks/>
              </p:cNvGraphicFramePr>
              <p:nvPr>
                <p:extLst>
                  <p:ext uri="{D42A27DB-BD31-4B8C-83A1-F6EECF244321}">
                    <p14:modId xmlns:p14="http://schemas.microsoft.com/office/powerpoint/2010/main" val="228994653"/>
                  </p:ext>
                </p:extLst>
              </p:nvPr>
            </p:nvGraphicFramePr>
            <p:xfrm>
              <a:off x="1563759" y="1340851"/>
              <a:ext cx="1552272" cy="2116381"/>
            </p:xfrm>
            <a:graphic>
              <a:graphicData uri="http://schemas.microsoft.com/office/drawing/2017/model3d">
                <am3d:model3d r:embed="rId2">
                  <am3d:spPr>
                    <a:xfrm>
                      <a:off x="0" y="0"/>
                      <a:ext cx="1552272" cy="2116381"/>
                    </a:xfrm>
                    <a:prstGeom prst="rect">
                      <a:avLst/>
                    </a:prstGeom>
                  </am3d:spPr>
                  <am3d:camera>
                    <am3d:pos x="-268418" y="12278049" z="52563001"/>
                    <am3d:up dx="0" dy="36000000" dz="0"/>
                    <am3d:lookAt x="-268418" y="12278049" z="0"/>
                    <am3d:perspective fov="824242"/>
                  </am3d:camera>
                  <am3d:trans>
                    <am3d:meterPerModelUnit n="12089550" d="1000000"/>
                    <am3d:preTrans dx="2005600" dy="-22605202" dz="-606908"/>
                    <am3d:scale>
                      <am3d:sx n="1000000" d="1000000"/>
                      <am3d:sy n="1000000" d="1000000"/>
                      <am3d:sz n="1000000" d="1000000"/>
                    </am3d:scale>
                    <am3d:rot ax="751672" ay="-1275459" az="-276367"/>
                    <am3d:postTrans dx="757208" dy="4622928"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0" name="3D Model 19" descr="3D model of a parrot from the torso up, from the front">
                <a:extLst>
                  <a:ext uri="{FF2B5EF4-FFF2-40B4-BE49-F238E27FC236}">
                    <a16:creationId xmlns:a16="http://schemas.microsoft.com/office/drawing/2014/main" id="{0669C767-52A4-4999-8261-9B7806803E30}"/>
                  </a:ext>
                </a:extLst>
              </p:cNvPr>
              <p:cNvPicPr>
                <a:picLocks noGrp="1" noRot="1" noChangeAspect="1" noMove="1" noResize="1" noEditPoints="1" noAdjustHandles="1" noChangeArrowheads="1" noChangeShapeType="1" noCrop="1"/>
              </p:cNvPicPr>
              <p:nvPr/>
            </p:nvPicPr>
            <p:blipFill>
              <a:blip r:embed="rId4"/>
              <a:stretch>
                <a:fillRect/>
              </a:stretch>
            </p:blipFill>
            <p:spPr>
              <a:xfrm>
                <a:off x="1563759" y="1340851"/>
                <a:ext cx="1552272" cy="2116381"/>
              </a:xfrm>
              <a:prstGeom prst="rect">
                <a:avLst/>
              </a:prstGeom>
            </p:spPr>
          </p:pic>
        </mc:Fallback>
      </mc:AlternateContent>
      <p:grpSp>
        <p:nvGrpSpPr>
          <p:cNvPr id="4" name="Step 1" descr="Small circle with number 1 inside indicating step 1">
            <a:extLst>
              <a:ext uri="{FF2B5EF4-FFF2-40B4-BE49-F238E27FC236}">
                <a16:creationId xmlns:a16="http://schemas.microsoft.com/office/drawing/2014/main" id="{A98CACC9-95AD-4FA9-B112-2614409B3034}"/>
              </a:ext>
            </a:extLst>
          </p:cNvPr>
          <p:cNvGrpSpPr/>
          <p:nvPr/>
        </p:nvGrpSpPr>
        <p:grpSpPr bwMode="blackWhite">
          <a:xfrm>
            <a:off x="523554" y="3472646"/>
            <a:ext cx="558179" cy="409838"/>
            <a:chOff x="6953426" y="711274"/>
            <a:chExt cx="558179" cy="409838"/>
          </a:xfrm>
        </p:grpSpPr>
        <p:sp>
          <p:nvSpPr>
            <p:cNvPr id="5" name="Oval 4" descr="Small circle">
              <a:extLst>
                <a:ext uri="{FF2B5EF4-FFF2-40B4-BE49-F238E27FC236}">
                  <a16:creationId xmlns:a16="http://schemas.microsoft.com/office/drawing/2014/main" id="{85E15BFF-C7BD-48F1-ADAD-806664D31D05}"/>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Number 1">
              <a:extLst>
                <a:ext uri="{FF2B5EF4-FFF2-40B4-BE49-F238E27FC236}">
                  <a16:creationId xmlns:a16="http://schemas.microsoft.com/office/drawing/2014/main" id="{8A35519D-559D-4CEF-9805-8DFBFE16F778}"/>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grpSp>
      <mc:AlternateContent xmlns:mc="http://schemas.openxmlformats.org/markup-compatibility/2006" xmlns:am3d="http://schemas.microsoft.com/office/drawing/2017/model3d">
        <mc:Choice Requires="am3d">
          <p:graphicFrame>
            <p:nvGraphicFramePr>
              <p:cNvPr id="21" name="3D Model 20" descr="3D model of a parrot from the torso up, from the side">
                <a:extLst>
                  <a:ext uri="{FF2B5EF4-FFF2-40B4-BE49-F238E27FC236}">
                    <a16:creationId xmlns:a16="http://schemas.microsoft.com/office/drawing/2014/main" id="{01123BCC-10A2-42F5-86DE-AC1C648A8F73}"/>
                  </a:ext>
                </a:extLst>
              </p:cNvPr>
              <p:cNvGraphicFramePr>
                <a:graphicFrameLocks/>
              </p:cNvGraphicFramePr>
              <p:nvPr>
                <p:extLst>
                  <p:ext uri="{D42A27DB-BD31-4B8C-83A1-F6EECF244321}">
                    <p14:modId xmlns:p14="http://schemas.microsoft.com/office/powerpoint/2010/main" val="1795734961"/>
                  </p:ext>
                </p:extLst>
              </p:nvPr>
            </p:nvGraphicFramePr>
            <p:xfrm>
              <a:off x="5257883" y="855146"/>
              <a:ext cx="2147042" cy="2631070"/>
            </p:xfrm>
            <a:graphic>
              <a:graphicData uri="http://schemas.microsoft.com/office/drawing/2017/model3d">
                <am3d:model3d r:embed="rId2">
                  <am3d:spPr>
                    <a:xfrm>
                      <a:off x="0" y="0"/>
                      <a:ext cx="2147042" cy="2631070"/>
                    </a:xfrm>
                    <a:prstGeom prst="rect">
                      <a:avLst/>
                    </a:prstGeom>
                  </am3d:spPr>
                  <am3d:camera>
                    <am3d:pos x="3761398" y="14119596" z="52563001"/>
                    <am3d:up dx="0" dy="36000000" dz="0"/>
                    <am3d:lookAt x="3761398" y="14119596" z="0"/>
                    <am3d:perspective fov="824242"/>
                  </am3d:camera>
                  <am3d:trans>
                    <am3d:meterPerModelUnit n="12089550" d="1000000"/>
                    <am3d:preTrans dx="2231507" dy="-30285532" dz="-2876686"/>
                    <am3d:scale>
                      <am3d:sx n="1000000" d="1000000"/>
                      <am3d:sy n="1000000" d="1000000"/>
                      <am3d:sz n="1000000" d="1000000"/>
                    </am3d:scale>
                    <am3d:rot ax="407651" ay="3337388" az="336927"/>
                    <am3d:postTrans dx="3304004" dy="12462524" dz="0"/>
                  </am3d:trans>
                  <am3d:raster rName="Office3DRenderer" rVer="16.0.8326">
                    <am3d:blip r:embed="rId5"/>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1" name="3D Model 20" descr="3D model of a parrot from the torso up, from the side">
                <a:extLst>
                  <a:ext uri="{FF2B5EF4-FFF2-40B4-BE49-F238E27FC236}">
                    <a16:creationId xmlns:a16="http://schemas.microsoft.com/office/drawing/2014/main" id="{01123BCC-10A2-42F5-86DE-AC1C648A8F73}"/>
                  </a:ext>
                </a:extLst>
              </p:cNvPr>
              <p:cNvPicPr>
                <a:picLocks noGrp="1" noRot="1" noChangeAspect="1" noMove="1" noResize="1" noEditPoints="1" noAdjustHandles="1" noChangeArrowheads="1" noChangeShapeType="1" noCrop="1"/>
              </p:cNvPicPr>
              <p:nvPr/>
            </p:nvPicPr>
            <p:blipFill>
              <a:blip r:embed="rId6"/>
              <a:stretch>
                <a:fillRect/>
              </a:stretch>
            </p:blipFill>
            <p:spPr>
              <a:xfrm>
                <a:off x="5257883" y="855146"/>
                <a:ext cx="2147042" cy="2631070"/>
              </a:xfrm>
              <a:prstGeom prst="rect">
                <a:avLst/>
              </a:prstGeom>
            </p:spPr>
          </p:pic>
        </mc:Fallback>
      </mc:AlternateContent>
      <p:grpSp>
        <p:nvGrpSpPr>
          <p:cNvPr id="8" name="Step 2" descr="Small circle with number 2 inside indicating step 2">
            <a:extLst>
              <a:ext uri="{FF2B5EF4-FFF2-40B4-BE49-F238E27FC236}">
                <a16:creationId xmlns:a16="http://schemas.microsoft.com/office/drawing/2014/main" id="{0134A81D-5B1C-4A76-8173-F064585D6D49}"/>
              </a:ext>
            </a:extLst>
          </p:cNvPr>
          <p:cNvGrpSpPr/>
          <p:nvPr/>
        </p:nvGrpSpPr>
        <p:grpSpPr bwMode="blackWhite">
          <a:xfrm>
            <a:off x="4213933" y="3472646"/>
            <a:ext cx="558179" cy="409838"/>
            <a:chOff x="6953426" y="711274"/>
            <a:chExt cx="558179" cy="409838"/>
          </a:xfrm>
        </p:grpSpPr>
        <p:sp>
          <p:nvSpPr>
            <p:cNvPr id="9" name="Oval 8" descr="Small circle">
              <a:extLst>
                <a:ext uri="{FF2B5EF4-FFF2-40B4-BE49-F238E27FC236}">
                  <a16:creationId xmlns:a16="http://schemas.microsoft.com/office/drawing/2014/main" id="{CE0F87BC-F03F-4D0B-9A96-7530CD918386}"/>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Number 2">
              <a:extLst>
                <a:ext uri="{FF2B5EF4-FFF2-40B4-BE49-F238E27FC236}">
                  <a16:creationId xmlns:a16="http://schemas.microsoft.com/office/drawing/2014/main" id="{558F649E-C746-445A-AB92-6DC92B377D12}"/>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grpSp>
      <mc:AlternateContent xmlns:mc="http://schemas.openxmlformats.org/markup-compatibility/2006" xmlns:am3d="http://schemas.microsoft.com/office/drawing/2017/model3d">
        <mc:Choice Requires="am3d">
          <p:graphicFrame>
            <p:nvGraphicFramePr>
              <p:cNvPr id="22" name="3D Model 21" descr="3D model of a parrot from the torso up, from the back">
                <a:extLst>
                  <a:ext uri="{FF2B5EF4-FFF2-40B4-BE49-F238E27FC236}">
                    <a16:creationId xmlns:a16="http://schemas.microsoft.com/office/drawing/2014/main" id="{E4FC00AF-B769-4FD1-A5EF-41179EF2E7BE}"/>
                  </a:ext>
                </a:extLst>
              </p:cNvPr>
              <p:cNvGraphicFramePr>
                <a:graphicFrameLocks/>
              </p:cNvGraphicFramePr>
              <p:nvPr>
                <p:extLst>
                  <p:ext uri="{D42A27DB-BD31-4B8C-83A1-F6EECF244321}">
                    <p14:modId xmlns:p14="http://schemas.microsoft.com/office/powerpoint/2010/main" val="2175993457"/>
                  </p:ext>
                </p:extLst>
              </p:nvPr>
            </p:nvGraphicFramePr>
            <p:xfrm>
              <a:off x="8315408" y="817360"/>
              <a:ext cx="2147042" cy="2631070"/>
            </p:xfrm>
            <a:graphic>
              <a:graphicData uri="http://schemas.microsoft.com/office/drawing/2017/model3d">
                <am3d:model3d r:embed="rId2">
                  <am3d:spPr>
                    <a:xfrm>
                      <a:off x="0" y="0"/>
                      <a:ext cx="2147042" cy="2631070"/>
                    </a:xfrm>
                    <a:prstGeom prst="rect">
                      <a:avLst/>
                    </a:prstGeom>
                  </am3d:spPr>
                  <am3d:camera>
                    <am3d:pos x="3761398" y="14119596" z="52563001"/>
                    <am3d:up dx="0" dy="36000000" dz="0"/>
                    <am3d:lookAt x="3761398" y="14119596" z="0"/>
                    <am3d:perspective fov="824242"/>
                  </am3d:camera>
                  <am3d:trans>
                    <am3d:meterPerModelUnit n="12089550" d="1000000"/>
                    <am3d:preTrans dx="1882932" dy="-31938905" dz="-3192827"/>
                    <am3d:scale>
                      <am3d:sx n="1000000" d="1000000"/>
                      <am3d:sy n="1000000" d="1000000"/>
                      <am3d:sz n="1000000" d="1000000"/>
                    </am3d:scale>
                    <am3d:rot ax="-9382174" ay="-2025520" az="9980064"/>
                    <am3d:postTrans dx="3761397" dy="14119595" dz="0"/>
                  </am3d:trans>
                  <am3d:raster rName="Office3DRenderer" rVer="16.0.8326">
                    <am3d:blip r:embed="rId7"/>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2" name="3D Model 21" descr="3D model of a parrot from the torso up, from the back">
                <a:extLst>
                  <a:ext uri="{FF2B5EF4-FFF2-40B4-BE49-F238E27FC236}">
                    <a16:creationId xmlns:a16="http://schemas.microsoft.com/office/drawing/2014/main" id="{E4FC00AF-B769-4FD1-A5EF-41179EF2E7BE}"/>
                  </a:ext>
                </a:extLst>
              </p:cNvPr>
              <p:cNvPicPr>
                <a:picLocks noGrp="1" noRot="1" noChangeAspect="1" noMove="1" noResize="1" noEditPoints="1" noAdjustHandles="1" noChangeArrowheads="1" noChangeShapeType="1" noCrop="1"/>
              </p:cNvPicPr>
              <p:nvPr/>
            </p:nvPicPr>
            <p:blipFill>
              <a:blip r:embed="rId8"/>
              <a:stretch>
                <a:fillRect/>
              </a:stretch>
            </p:blipFill>
            <p:spPr>
              <a:xfrm>
                <a:off x="8315408" y="817360"/>
                <a:ext cx="2147042" cy="2631070"/>
              </a:xfrm>
              <a:prstGeom prst="rect">
                <a:avLst/>
              </a:prstGeom>
            </p:spPr>
          </p:pic>
        </mc:Fallback>
      </mc:AlternateContent>
      <p:grpSp>
        <p:nvGrpSpPr>
          <p:cNvPr id="12" name="Step 3" descr="Small circle with number 3 inside  indicating step 3">
            <a:extLst>
              <a:ext uri="{FF2B5EF4-FFF2-40B4-BE49-F238E27FC236}">
                <a16:creationId xmlns:a16="http://schemas.microsoft.com/office/drawing/2014/main" id="{07CF4AF3-D618-49AD-BB03-5E5F7A41C8D9}"/>
              </a:ext>
            </a:extLst>
          </p:cNvPr>
          <p:cNvGrpSpPr/>
          <p:nvPr/>
        </p:nvGrpSpPr>
        <p:grpSpPr bwMode="blackWhite">
          <a:xfrm>
            <a:off x="7895752" y="3472646"/>
            <a:ext cx="558179" cy="409838"/>
            <a:chOff x="6953426" y="711274"/>
            <a:chExt cx="558179" cy="409838"/>
          </a:xfrm>
        </p:grpSpPr>
        <p:sp>
          <p:nvSpPr>
            <p:cNvPr id="13" name="Oval 12" descr="Small circle">
              <a:extLst>
                <a:ext uri="{FF2B5EF4-FFF2-40B4-BE49-F238E27FC236}">
                  <a16:creationId xmlns:a16="http://schemas.microsoft.com/office/drawing/2014/main" id="{BE5E6BE8-4DC5-41CD-9A48-850FCE78556C}"/>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Number 3">
              <a:extLst>
                <a:ext uri="{FF2B5EF4-FFF2-40B4-BE49-F238E27FC236}">
                  <a16:creationId xmlns:a16="http://schemas.microsoft.com/office/drawing/2014/main" id="{82CA4843-739A-4E67-906B-55C8A5C992C4}"/>
                </a:ext>
              </a:extLst>
            </p:cNvPr>
            <p:cNvSpPr txBox="1"/>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grpSp>
      <p:pic>
        <p:nvPicPr>
          <p:cNvPr id="19" name="图片 18">
            <a:extLst>
              <a:ext uri="{FF2B5EF4-FFF2-40B4-BE49-F238E27FC236}">
                <a16:creationId xmlns:a16="http://schemas.microsoft.com/office/drawing/2014/main" id="{9C3181FA-BE94-41E8-A28A-33B7676253C1}"/>
              </a:ext>
            </a:extLst>
          </p:cNvPr>
          <p:cNvPicPr>
            <a:picLocks noChangeAspect="1"/>
          </p:cNvPicPr>
          <p:nvPr/>
        </p:nvPicPr>
        <p:blipFill>
          <a:blip r:embed="rId9"/>
          <a:stretch>
            <a:fillRect/>
          </a:stretch>
        </p:blipFill>
        <p:spPr>
          <a:xfrm>
            <a:off x="1081733" y="3993401"/>
            <a:ext cx="3048168" cy="2157412"/>
          </a:xfrm>
          <a:prstGeom prst="rect">
            <a:avLst/>
          </a:prstGeom>
        </p:spPr>
      </p:pic>
      <p:pic>
        <p:nvPicPr>
          <p:cNvPr id="23" name="图片 22">
            <a:extLst>
              <a:ext uri="{FF2B5EF4-FFF2-40B4-BE49-F238E27FC236}">
                <a16:creationId xmlns:a16="http://schemas.microsoft.com/office/drawing/2014/main" id="{E218A9FC-18CD-4E0D-A09E-4DA4AFB4454F}"/>
              </a:ext>
            </a:extLst>
          </p:cNvPr>
          <p:cNvPicPr>
            <a:picLocks noChangeAspect="1"/>
          </p:cNvPicPr>
          <p:nvPr/>
        </p:nvPicPr>
        <p:blipFill>
          <a:blip r:embed="rId9"/>
          <a:stretch>
            <a:fillRect/>
          </a:stretch>
        </p:blipFill>
        <p:spPr>
          <a:xfrm>
            <a:off x="4772112" y="3993401"/>
            <a:ext cx="3048168" cy="2157412"/>
          </a:xfrm>
          <a:prstGeom prst="rect">
            <a:avLst/>
          </a:prstGeom>
        </p:spPr>
      </p:pic>
      <p:pic>
        <p:nvPicPr>
          <p:cNvPr id="24" name="图片 23">
            <a:extLst>
              <a:ext uri="{FF2B5EF4-FFF2-40B4-BE49-F238E27FC236}">
                <a16:creationId xmlns:a16="http://schemas.microsoft.com/office/drawing/2014/main" id="{765F4A1C-0F2F-4732-874C-BA8D843A693E}"/>
              </a:ext>
            </a:extLst>
          </p:cNvPr>
          <p:cNvPicPr>
            <a:picLocks noChangeAspect="1"/>
          </p:cNvPicPr>
          <p:nvPr/>
        </p:nvPicPr>
        <p:blipFill>
          <a:blip r:embed="rId9">
            <a:duotone>
              <a:prstClr val="black"/>
              <a:schemeClr val="accent1">
                <a:tint val="45000"/>
                <a:satMod val="400000"/>
              </a:schemeClr>
            </a:duotone>
          </a:blip>
          <a:stretch>
            <a:fillRect/>
          </a:stretch>
        </p:blipFill>
        <p:spPr>
          <a:xfrm>
            <a:off x="8315408" y="4017617"/>
            <a:ext cx="3048168" cy="2157412"/>
          </a:xfrm>
          <a:prstGeom prst="rect">
            <a:avLst/>
          </a:prstGeom>
        </p:spPr>
      </p:pic>
    </p:spTree>
    <p:extLst>
      <p:ext uri="{BB962C8B-B14F-4D97-AF65-F5344CB8AC3E}">
        <p14:creationId xmlns:p14="http://schemas.microsoft.com/office/powerpoint/2010/main" val="1764756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21208" y="1536192"/>
            <a:ext cx="6876288" cy="640080"/>
          </a:xfrm>
        </p:spPr>
        <p:txBody>
          <a:bodyPr>
            <a:normAutofit/>
          </a:bodyPr>
          <a:lstStyle/>
          <a:p>
            <a:r>
              <a:rPr lang="en-US" dirty="0">
                <a:latin typeface="Segoe UI Light" panose="020B0502040204020203" pitchFamily="34" charset="0"/>
                <a:cs typeface="Segoe UI Light" panose="020B0502040204020203" pitchFamily="34" charset="0"/>
              </a:rPr>
              <a:t>More questions about RPA(</a:t>
            </a:r>
            <a:r>
              <a:rPr lang="en-US" dirty="0" err="1">
                <a:latin typeface="Segoe UI Light" panose="020B0502040204020203" pitchFamily="34" charset="0"/>
                <a:cs typeface="Segoe UI Light" panose="020B0502040204020203" pitchFamily="34" charset="0"/>
              </a:rPr>
              <a:t>Uipath</a:t>
            </a:r>
            <a:r>
              <a:rPr lang="en-US" dirty="0">
                <a:latin typeface="Segoe UI Light" panose="020B0502040204020203" pitchFamily="34" charset="0"/>
                <a:cs typeface="Segoe UI Light" panose="020B0502040204020203" pitchFamily="34" charset="0"/>
              </a:rPr>
              <a:t>)</a:t>
            </a:r>
          </a:p>
        </p:txBody>
      </p:sp>
      <p:sp>
        <p:nvSpPr>
          <p:cNvPr id="5" name="Tell Me Text" descr="Select the Tell Me button and type what you want to know.&#10;"/>
          <p:cNvSpPr>
            <a:spLocks noGrp="1"/>
          </p:cNvSpPr>
          <p:nvPr>
            <p:ph sz="half" idx="4294967295"/>
          </p:nvPr>
        </p:nvSpPr>
        <p:spPr>
          <a:xfrm>
            <a:off x="521208" y="2679617"/>
            <a:ext cx="7766738" cy="544904"/>
          </a:xfrm>
        </p:spPr>
        <p:txBody>
          <a:bodyPr>
            <a:noAutofit/>
          </a:bodyPr>
          <a:lstStyle/>
          <a:p>
            <a:pPr marL="0" indent="0">
              <a:lnSpc>
                <a:spcPts val="3600"/>
              </a:lnSpc>
              <a:spcAft>
                <a:spcPts val="0"/>
              </a:spcAft>
              <a:buNone/>
            </a:pPr>
            <a:r>
              <a:rPr lang="en-US" sz="2000" dirty="0">
                <a:latin typeface="Segoe UI Light" panose="020B0502040204020203" pitchFamily="34" charset="0"/>
                <a:cs typeface="Segoe UI Light" panose="020B0502040204020203" pitchFamily="34" charset="0"/>
              </a:rPr>
              <a:t>Go to </a:t>
            </a:r>
            <a:r>
              <a:rPr lang="en-US" sz="2000" dirty="0" err="1">
                <a:solidFill>
                  <a:srgbClr val="D24726"/>
                </a:solidFill>
                <a:latin typeface="Segoe UI Semibold" panose="020B0702040204020203" pitchFamily="34" charset="0"/>
                <a:cs typeface="Segoe UI Semibold" panose="020B0702040204020203" pitchFamily="34" charset="0"/>
              </a:rPr>
              <a:t>Uipath</a:t>
            </a:r>
            <a:r>
              <a:rPr lang="en-US" sz="2000" dirty="0">
                <a:solidFill>
                  <a:srgbClr val="D24726"/>
                </a:solidFill>
                <a:latin typeface="Segoe UI Semibold" panose="020B0702040204020203" pitchFamily="34" charset="0"/>
                <a:cs typeface="Segoe UI Semibold" panose="020B0702040204020203" pitchFamily="34" charset="0"/>
              </a:rPr>
              <a:t> academy                 </a:t>
            </a:r>
            <a:r>
              <a:rPr lang="en-US" sz="2000" dirty="0">
                <a:latin typeface="Segoe UI Light" panose="020B0502040204020203" pitchFamily="34" charset="0"/>
                <a:cs typeface="Segoe UI Light" panose="020B0502040204020203" pitchFamily="34" charset="0"/>
              </a:rPr>
              <a:t>to learn the course</a:t>
            </a:r>
          </a:p>
        </p:txBody>
      </p:sp>
      <p:pic>
        <p:nvPicPr>
          <p:cNvPr id="2" name="Tell Me Button Close-up" descr="Tell Me butt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0456" y="2381323"/>
            <a:ext cx="1269672" cy="1189747"/>
          </a:xfrm>
          <a:prstGeom prst="rect">
            <a:avLst/>
          </a:prstGeom>
        </p:spPr>
      </p:pic>
      <p:grpSp>
        <p:nvGrpSpPr>
          <p:cNvPr id="23" name="Group 22">
            <a:extLst>
              <a:ext uri="{FF2B5EF4-FFF2-40B4-BE49-F238E27FC236}">
                <a16:creationId xmlns:a16="http://schemas.microsoft.com/office/drawing/2014/main" id="{ECE6C5E3-70C8-45F8-ACDC-FDA61C407AC6}"/>
              </a:ext>
            </a:extLst>
          </p:cNvPr>
          <p:cNvGrpSpPr/>
          <p:nvPr/>
        </p:nvGrpSpPr>
        <p:grpSpPr>
          <a:xfrm>
            <a:off x="8536716" y="1884807"/>
            <a:ext cx="3134076" cy="452977"/>
            <a:chOff x="9040988" y="1083215"/>
            <a:chExt cx="3134076" cy="452977"/>
          </a:xfrm>
        </p:grpSpPr>
        <p:sp>
          <p:nvSpPr>
            <p:cNvPr id="3" name="Rectangle 2">
              <a:extLst>
                <a:ext uri="{FF2B5EF4-FFF2-40B4-BE49-F238E27FC236}">
                  <a16:creationId xmlns:a16="http://schemas.microsoft.com/office/drawing/2014/main" id="{83507D88-B17C-4005-9465-C089E6BDCE4A}"/>
                </a:ext>
                <a:ext uri="{C183D7F6-B498-43B3-948B-1728B52AA6E4}">
                  <adec:decorative xmlns:adec="http://schemas.microsoft.com/office/drawing/2017/decorative" val="1"/>
                </a:ext>
              </a:extLst>
            </p:cNvPr>
            <p:cNvSpPr/>
            <p:nvPr/>
          </p:nvSpPr>
          <p:spPr>
            <a:xfrm>
              <a:off x="9040988" y="1083215"/>
              <a:ext cx="3134076" cy="452977"/>
            </a:xfrm>
            <a:prstGeom prst="rect">
              <a:avLst/>
            </a:prstGeom>
            <a:solidFill>
              <a:srgbClr val="923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learn together</a:t>
              </a:r>
            </a:p>
          </p:txBody>
        </p:sp>
        <p:cxnSp>
          <p:nvCxnSpPr>
            <p:cNvPr id="6" name="Straight Connector 5">
              <a:extLst>
                <a:ext uri="{FF2B5EF4-FFF2-40B4-BE49-F238E27FC236}">
                  <a16:creationId xmlns:a16="http://schemas.microsoft.com/office/drawing/2014/main" id="{1CC0DDBC-5D45-45EC-B3A7-4A87D5AC0628}"/>
                </a:ext>
                <a:ext uri="{C183D7F6-B498-43B3-948B-1728B52AA6E4}">
                  <adec:decorative xmlns:adec="http://schemas.microsoft.com/office/drawing/2017/decorative" val="1"/>
                </a:ext>
              </a:extLst>
            </p:cNvPr>
            <p:cNvCxnSpPr/>
            <p:nvPr/>
          </p:nvCxnSpPr>
          <p:spPr>
            <a:xfrm>
              <a:off x="9375775" y="1198578"/>
              <a:ext cx="0" cy="22225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D23CF99-30DD-4C42-A3D5-D9C7DF60A66E}"/>
                </a:ext>
              </a:extLst>
            </p:cNvPr>
            <p:cNvGrpSpPr/>
            <p:nvPr/>
          </p:nvGrpSpPr>
          <p:grpSpPr>
            <a:xfrm>
              <a:off x="9129954" y="1192976"/>
              <a:ext cx="156856" cy="233455"/>
              <a:chOff x="7873416" y="1716789"/>
              <a:chExt cx="187380" cy="278885"/>
            </a:xfrm>
          </p:grpSpPr>
          <p:sp>
            <p:nvSpPr>
              <p:cNvPr id="20" name="Freeform: Shape 19">
                <a:extLst>
                  <a:ext uri="{FF2B5EF4-FFF2-40B4-BE49-F238E27FC236}">
                    <a16:creationId xmlns:a16="http://schemas.microsoft.com/office/drawing/2014/main" id="{52B12E68-8015-487A-87C4-BF63E9056659}"/>
                  </a:ext>
                  <a:ext uri="{C183D7F6-B498-43B3-948B-1728B52AA6E4}">
                    <adec:decorative xmlns:adec="http://schemas.microsoft.com/office/drawing/2017/decorative" val="1"/>
                  </a:ext>
                </a:extLst>
              </p:cNvPr>
              <p:cNvSpPr/>
              <p:nvPr/>
            </p:nvSpPr>
            <p:spPr>
              <a:xfrm>
                <a:off x="7873416" y="1716789"/>
                <a:ext cx="187380" cy="240412"/>
              </a:xfrm>
              <a:custGeom>
                <a:avLst/>
                <a:gdLst>
                  <a:gd name="connsiteX0" fmla="*/ 684848 w 1009650"/>
                  <a:gd name="connsiteY0" fmla="*/ 1231583 h 1295400"/>
                  <a:gd name="connsiteX1" fmla="*/ 329565 w 1009650"/>
                  <a:gd name="connsiteY1" fmla="*/ 1231583 h 1295400"/>
                  <a:gd name="connsiteX2" fmla="*/ 328613 w 1009650"/>
                  <a:gd name="connsiteY2" fmla="*/ 1056323 h 1295400"/>
                  <a:gd name="connsiteX3" fmla="*/ 71438 w 1009650"/>
                  <a:gd name="connsiteY3" fmla="*/ 504825 h 1295400"/>
                  <a:gd name="connsiteX4" fmla="*/ 504825 w 1009650"/>
                  <a:gd name="connsiteY4" fmla="*/ 71438 h 1295400"/>
                  <a:gd name="connsiteX5" fmla="*/ 508635 w 1009650"/>
                  <a:gd name="connsiteY5" fmla="*/ 71438 h 1295400"/>
                  <a:gd name="connsiteX6" fmla="*/ 942023 w 1009650"/>
                  <a:gd name="connsiteY6" fmla="*/ 504825 h 1295400"/>
                  <a:gd name="connsiteX7" fmla="*/ 684848 w 1009650"/>
                  <a:gd name="connsiteY7" fmla="*/ 1055370 h 1295400"/>
                  <a:gd name="connsiteX8" fmla="*/ 684848 w 1009650"/>
                  <a:gd name="connsiteY8" fmla="*/ 1231583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50" h="1295400">
                    <a:moveTo>
                      <a:pt x="684848" y="1231583"/>
                    </a:moveTo>
                    <a:lnTo>
                      <a:pt x="329565" y="1231583"/>
                    </a:lnTo>
                    <a:lnTo>
                      <a:pt x="328613" y="1056323"/>
                    </a:lnTo>
                    <a:cubicBezTo>
                      <a:pt x="328613" y="816293"/>
                      <a:pt x="71438" y="744855"/>
                      <a:pt x="71438" y="504825"/>
                    </a:cubicBezTo>
                    <a:cubicBezTo>
                      <a:pt x="71438" y="264795"/>
                      <a:pt x="265748" y="71438"/>
                      <a:pt x="504825" y="71438"/>
                    </a:cubicBezTo>
                    <a:lnTo>
                      <a:pt x="508635" y="71438"/>
                    </a:lnTo>
                    <a:cubicBezTo>
                      <a:pt x="748665" y="71438"/>
                      <a:pt x="942023" y="265748"/>
                      <a:pt x="942023" y="504825"/>
                    </a:cubicBezTo>
                    <a:cubicBezTo>
                      <a:pt x="942023" y="743903"/>
                      <a:pt x="684848" y="816293"/>
                      <a:pt x="684848" y="1055370"/>
                    </a:cubicBezTo>
                    <a:lnTo>
                      <a:pt x="684848" y="1231583"/>
                    </a:lnTo>
                    <a:close/>
                  </a:path>
                </a:pathLst>
              </a:custGeom>
              <a:noFill/>
              <a:ln w="19050" cap="flat">
                <a:solidFill>
                  <a:schemeClr val="bg1"/>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3F670A2-659E-4A77-9D8E-6948136D4ACB}"/>
                  </a:ext>
                  <a:ext uri="{C183D7F6-B498-43B3-948B-1728B52AA6E4}">
                    <adec:decorative xmlns:adec="http://schemas.microsoft.com/office/drawing/2017/decorative" val="1"/>
                  </a:ext>
                </a:extLst>
              </p:cNvPr>
              <p:cNvSpPr/>
              <p:nvPr/>
            </p:nvSpPr>
            <p:spPr>
              <a:xfrm>
                <a:off x="7912702" y="1969158"/>
                <a:ext cx="108000" cy="26516"/>
              </a:xfrm>
              <a:custGeom>
                <a:avLst/>
                <a:gdLst>
                  <a:gd name="connsiteX0" fmla="*/ 71438 w 381000"/>
                  <a:gd name="connsiteY0" fmla="*/ 71437 h 142875"/>
                  <a:gd name="connsiteX1" fmla="*/ 313373 w 381000"/>
                  <a:gd name="connsiteY1" fmla="*/ 71437 h 142875"/>
                </a:gdLst>
                <a:ahLst/>
                <a:cxnLst>
                  <a:cxn ang="0">
                    <a:pos x="connsiteX0" y="connsiteY0"/>
                  </a:cxn>
                  <a:cxn ang="0">
                    <a:pos x="connsiteX1" y="connsiteY1"/>
                  </a:cxn>
                </a:cxnLst>
                <a:rect l="l" t="t" r="r" b="b"/>
                <a:pathLst>
                  <a:path w="381000" h="142875">
                    <a:moveTo>
                      <a:pt x="71438" y="71437"/>
                    </a:moveTo>
                    <a:lnTo>
                      <a:pt x="313373" y="71437"/>
                    </a:lnTo>
                  </a:path>
                </a:pathLst>
              </a:custGeom>
              <a:ln w="19050" cap="flat">
                <a:solidFill>
                  <a:schemeClr val="bg1"/>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4FD6AB2-EB32-402C-BC6B-579C8B08D541}"/>
                  </a:ext>
                  <a:ext uri="{C183D7F6-B498-43B3-948B-1728B52AA6E4}">
                    <adec:decorative xmlns:adec="http://schemas.microsoft.com/office/drawing/2017/decorative" val="1"/>
                  </a:ext>
                </a:extLst>
              </p:cNvPr>
              <p:cNvSpPr/>
              <p:nvPr/>
            </p:nvSpPr>
            <p:spPr>
              <a:xfrm>
                <a:off x="7921322" y="1890325"/>
                <a:ext cx="91922" cy="26516"/>
              </a:xfrm>
              <a:custGeom>
                <a:avLst/>
                <a:gdLst>
                  <a:gd name="connsiteX0" fmla="*/ 71437 w 495300"/>
                  <a:gd name="connsiteY0" fmla="*/ 71438 h 142875"/>
                  <a:gd name="connsiteX1" fmla="*/ 426720 w 495300"/>
                  <a:gd name="connsiteY1" fmla="*/ 71438 h 142875"/>
                </a:gdLst>
                <a:ahLst/>
                <a:cxnLst>
                  <a:cxn ang="0">
                    <a:pos x="connsiteX0" y="connsiteY0"/>
                  </a:cxn>
                  <a:cxn ang="0">
                    <a:pos x="connsiteX1" y="connsiteY1"/>
                  </a:cxn>
                </a:cxnLst>
                <a:rect l="l" t="t" r="r" b="b"/>
                <a:pathLst>
                  <a:path w="495300" h="142875">
                    <a:moveTo>
                      <a:pt x="71437" y="71438"/>
                    </a:moveTo>
                    <a:lnTo>
                      <a:pt x="426720" y="71438"/>
                    </a:lnTo>
                  </a:path>
                </a:pathLst>
              </a:custGeom>
              <a:ln w="19050" cap="flat">
                <a:solidFill>
                  <a:schemeClr val="bg1"/>
                </a:solidFill>
                <a:prstDash val="solid"/>
                <a:miter/>
              </a:ln>
            </p:spPr>
            <p:txBody>
              <a:bodyPr rtlCol="0" anchor="ctr"/>
              <a:lstStyle/>
              <a:p>
                <a:endParaRPr lang="en-US"/>
              </a:p>
            </p:txBody>
          </p:sp>
        </p:grpSp>
      </p:grpSp>
      <p:grpSp>
        <p:nvGrpSpPr>
          <p:cNvPr id="26" name="Links" descr="Hyperlinks to the PowerPoint team blog, PowerPoint free training, and feedback about this tour.">
            <a:extLst>
              <a:ext uri="{FF2B5EF4-FFF2-40B4-BE49-F238E27FC236}">
                <a16:creationId xmlns:a16="http://schemas.microsoft.com/office/drawing/2014/main" id="{A410C95B-7D22-4AE4-BEE0-35AD5FA96E07}"/>
              </a:ext>
            </a:extLst>
          </p:cNvPr>
          <p:cNvGrpSpPr/>
          <p:nvPr/>
        </p:nvGrpSpPr>
        <p:grpSpPr>
          <a:xfrm>
            <a:off x="521208" y="3629258"/>
            <a:ext cx="4248508" cy="1867001"/>
            <a:chOff x="3832853" y="3420317"/>
            <a:chExt cx="4248508" cy="1867001"/>
          </a:xfrm>
        </p:grpSpPr>
        <p:sp>
          <p:nvSpPr>
            <p:cNvPr id="9" name="TextBox 8" descr="SELECT THE ARROW WHEN IN SLIDE SHOW MODE&#10;"/>
            <p:cNvSpPr txBox="1"/>
            <p:nvPr/>
          </p:nvSpPr>
          <p:spPr>
            <a:xfrm>
              <a:off x="3832853" y="4920686"/>
              <a:ext cx="3368047" cy="267257"/>
            </a:xfrm>
            <a:prstGeom prst="rect">
              <a:avLst/>
            </a:prstGeom>
            <a:noFill/>
          </p:spPr>
          <p:txBody>
            <a:bodyPr wrap="square" rtlCol="0">
              <a:spAutoFit/>
            </a:bodyPr>
            <a:lstStyle/>
            <a:p>
              <a:pPr algn="l"/>
              <a:r>
                <a:rPr lang="en-US" sz="1100" dirty="0">
                  <a:latin typeface="Segoe UI Light" panose="020B0502040204020203" pitchFamily="34" charset="0"/>
                  <a:cs typeface="Segoe UI Light" panose="020B0502040204020203" pitchFamily="34" charset="0"/>
                </a:rPr>
                <a:t>You can go to Udemy for payed course as well</a:t>
              </a:r>
            </a:p>
          </p:txBody>
        </p:sp>
        <p:pic>
          <p:nvPicPr>
            <p:cNvPr id="8" name="Picture 7" descr="Arrow pointing right with a hyperlink to the PowerPoint team blog. Select the image to visit the PowerPoint team blog ">
              <a:hlinkClick r:id="rId4" tooltip="Select here to visit the PowerPoint team blog."/>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9421" y="3420317"/>
              <a:ext cx="661940" cy="661940"/>
            </a:xfrm>
            <a:prstGeom prst="rect">
              <a:avLst/>
            </a:prstGeom>
          </p:spPr>
        </p:pic>
        <p:pic>
          <p:nvPicPr>
            <p:cNvPr id="7" name="Picture 6" descr="Arrow pointing right with a hyperlink to free PowerPoint training. Select the image to access free PowerPoint training">
              <a:hlinkClick r:id="rId6" tooltip="Select here to go to free PowerPoint training."/>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9421" y="4198633"/>
              <a:ext cx="661940" cy="661940"/>
            </a:xfrm>
            <a:prstGeom prst="rect">
              <a:avLst/>
            </a:prstGeom>
          </p:spPr>
        </p:pic>
        <p:sp>
          <p:nvSpPr>
            <p:cNvPr id="25" name="Content Placeholder 4">
              <a:extLst>
                <a:ext uri="{FF2B5EF4-FFF2-40B4-BE49-F238E27FC236}">
                  <a16:creationId xmlns:a16="http://schemas.microsoft.com/office/drawing/2014/main" id="{8E6C017A-BE5B-443C-B929-BF7D929C214F}"/>
                </a:ext>
              </a:extLst>
            </p:cNvPr>
            <p:cNvSpPr txBox="1">
              <a:spLocks/>
            </p:cNvSpPr>
            <p:nvPr/>
          </p:nvSpPr>
          <p:spPr>
            <a:xfrm>
              <a:off x="3832853" y="3420317"/>
              <a:ext cx="3488190" cy="186700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ts val="3600"/>
                </a:lnSpc>
                <a:spcBef>
                  <a:spcPts val="2400"/>
                </a:spcBef>
                <a:spcAft>
                  <a:spcPts val="0"/>
                </a:spcAft>
              </a:pPr>
              <a:r>
                <a:rPr lang="en-US" sz="2000" u="sng" dirty="0">
                  <a:latin typeface="Segoe UI Light" panose="020B0502040204020203" pitchFamily="34" charset="0"/>
                  <a:cs typeface="Segoe UI Light" panose="020B0502040204020203" pitchFamily="34" charset="0"/>
                  <a:hlinkClick r:id="rId4" tooltip="Visit the PowerPoint team blog"/>
                </a:rPr>
                <a:t>Visit the </a:t>
              </a:r>
              <a:r>
                <a:rPr lang="en-US" sz="2000" u="sng" dirty="0" err="1">
                  <a:latin typeface="Segoe UI Light" panose="020B0502040204020203" pitchFamily="34" charset="0"/>
                  <a:cs typeface="Segoe UI Light" panose="020B0502040204020203" pitchFamily="34" charset="0"/>
                </a:rPr>
                <a:t>Uipath</a:t>
              </a:r>
              <a:r>
                <a:rPr lang="en-US" sz="2000" u="sng" dirty="0">
                  <a:latin typeface="Segoe UI Light" panose="020B0502040204020203" pitchFamily="34" charset="0"/>
                  <a:cs typeface="Segoe UI Light" panose="020B0502040204020203" pitchFamily="34" charset="0"/>
                </a:rPr>
                <a:t> documents</a:t>
              </a:r>
              <a:endParaRPr lang="en-US" sz="2000" dirty="0">
                <a:latin typeface="Segoe UI Light" panose="020B0502040204020203" pitchFamily="34" charset="0"/>
                <a:cs typeface="Segoe UI Light" panose="020B0502040204020203" pitchFamily="34" charset="0"/>
              </a:endParaRPr>
            </a:p>
            <a:p>
              <a:pPr>
                <a:lnSpc>
                  <a:spcPts val="3600"/>
                </a:lnSpc>
                <a:spcBef>
                  <a:spcPts val="2400"/>
                </a:spcBef>
                <a:spcAft>
                  <a:spcPts val="0"/>
                </a:spcAft>
              </a:pPr>
              <a:r>
                <a:rPr lang="en-US" sz="2000" dirty="0">
                  <a:latin typeface="Segoe UI Light" panose="020B0502040204020203" pitchFamily="34" charset="0"/>
                  <a:cs typeface="Segoe UI Light" panose="020B0502040204020203" pitchFamily="34" charset="0"/>
                  <a:hlinkClick r:id="rId6" tooltip="Go to free PowerPoint training"/>
                </a:rPr>
                <a:t>Go to free </a:t>
              </a:r>
              <a:r>
                <a:rPr lang="en-US" sz="2000" dirty="0" err="1">
                  <a:latin typeface="Segoe UI Light" panose="020B0502040204020203" pitchFamily="34" charset="0"/>
                  <a:cs typeface="Segoe UI Light" panose="020B0502040204020203" pitchFamily="34" charset="0"/>
                  <a:hlinkClick r:id="rId6" tooltip="Go to free PowerPoint training"/>
                </a:rPr>
                <a:t>Uipath</a:t>
              </a:r>
              <a:r>
                <a:rPr lang="en-US" sz="2000" dirty="0">
                  <a:latin typeface="Segoe UI Light" panose="020B0502040204020203" pitchFamily="34" charset="0"/>
                  <a:cs typeface="Segoe UI Light" panose="020B0502040204020203" pitchFamily="34" charset="0"/>
                  <a:hlinkClick r:id="rId6" tooltip="Go to free PowerPoint training"/>
                </a:rPr>
                <a:t> training</a:t>
              </a:r>
              <a:endParaRPr lang="en-US" sz="2000" dirty="0">
                <a:latin typeface="Segoe UI Light" panose="020B0502040204020203" pitchFamily="34" charset="0"/>
                <a:cs typeface="Segoe UI Light" panose="020B0502040204020203" pitchFamily="34" charset="0"/>
              </a:endParaRPr>
            </a:p>
          </p:txBody>
        </p:sp>
      </p:grpSp>
      <p:pic>
        <p:nvPicPr>
          <p:cNvPr id="13" name="图片 12" descr="图片包含 物体&#10;&#10;描述已自动生成">
            <a:extLst>
              <a:ext uri="{FF2B5EF4-FFF2-40B4-BE49-F238E27FC236}">
                <a16:creationId xmlns:a16="http://schemas.microsoft.com/office/drawing/2014/main" id="{DED92566-DC45-4DB2-B40B-D386DD84FFF1}"/>
              </a:ext>
            </a:extLst>
          </p:cNvPr>
          <p:cNvPicPr>
            <a:picLocks noChangeAspect="1"/>
          </p:cNvPicPr>
          <p:nvPr/>
        </p:nvPicPr>
        <p:blipFill>
          <a:blip r:embed="rId7"/>
          <a:stretch>
            <a:fillRect/>
          </a:stretch>
        </p:blipFill>
        <p:spPr>
          <a:xfrm>
            <a:off x="5143618" y="3360300"/>
            <a:ext cx="6436399" cy="2756488"/>
          </a:xfrm>
          <a:prstGeom prst="rect">
            <a:avLst/>
          </a:prstGeom>
        </p:spPr>
      </p:pic>
    </p:spTree>
    <p:extLst>
      <p:ext uri="{BB962C8B-B14F-4D97-AF65-F5344CB8AC3E}">
        <p14:creationId xmlns:p14="http://schemas.microsoft.com/office/powerpoint/2010/main" val="89302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49960AD-F2F3-40F1-9BEC-68AFA0D93269}"/>
              </a:ext>
            </a:extLst>
          </p:cNvPr>
          <p:cNvSpPr>
            <a:spLocks noGrp="1"/>
          </p:cNvSpPr>
          <p:nvPr>
            <p:ph idx="1"/>
          </p:nvPr>
        </p:nvSpPr>
        <p:spPr>
          <a:xfrm>
            <a:off x="3507581" y="1604211"/>
            <a:ext cx="8079983" cy="4572752"/>
          </a:xfrm>
        </p:spPr>
        <p:txBody>
          <a:bodyPr>
            <a:normAutofit fontScale="92500" lnSpcReduction="20000"/>
          </a:bodyPr>
          <a:lstStyle/>
          <a:p>
            <a:pPr>
              <a:lnSpc>
                <a:spcPct val="200000"/>
              </a:lnSpc>
            </a:pPr>
            <a:r>
              <a:rPr lang="zh-CN" altLang="en-US" sz="1500" dirty="0"/>
              <a:t>李先生现任拜耳医药北京研发中心资深统计分析师，负责临床研究数据整理，统计分析，结果汇报，帮助医学专业人士发现数据价值。</a:t>
            </a:r>
            <a:endParaRPr lang="en-US" altLang="zh-CN" sz="1500" dirty="0"/>
          </a:p>
          <a:p>
            <a:pPr>
              <a:lnSpc>
                <a:spcPct val="200000"/>
              </a:lnSpc>
            </a:pPr>
            <a:r>
              <a:rPr lang="zh-CN" altLang="en-US" sz="1500" dirty="0"/>
              <a:t>李先生从事医药研发数据分析</a:t>
            </a:r>
            <a:r>
              <a:rPr lang="en-US" sz="1500" dirty="0"/>
              <a:t>11</a:t>
            </a:r>
            <a:r>
              <a:rPr lang="zh-CN" altLang="en-US" sz="1500" dirty="0"/>
              <a:t>年，其专注的领域包括：数据分析，统计编程，商务智能、可视化分析，机器人流程自动化等。目前李先生是药物信息协会（</a:t>
            </a:r>
            <a:r>
              <a:rPr lang="en-US" sz="1500" dirty="0"/>
              <a:t>DIA</a:t>
            </a:r>
            <a:r>
              <a:rPr lang="zh-CN" altLang="en-US" sz="1500" dirty="0"/>
              <a:t>）青年顾问委员，</a:t>
            </a:r>
            <a:r>
              <a:rPr lang="en-US" sz="1500" dirty="0"/>
              <a:t>DIA</a:t>
            </a:r>
            <a:r>
              <a:rPr lang="zh-CN" altLang="en-US" sz="1500" dirty="0"/>
              <a:t>数字健康社区负责人，多次组织和主持医药研发数字化相关研讨会和沙龙活动，以促进医药研发数字化化转型方面交流。</a:t>
            </a:r>
            <a:endParaRPr lang="en-US" altLang="zh-CN" sz="1500" dirty="0"/>
          </a:p>
          <a:p>
            <a:pPr>
              <a:lnSpc>
                <a:spcPct val="200000"/>
              </a:lnSpc>
            </a:pPr>
            <a:r>
              <a:rPr lang="zh-CN" altLang="en-US" sz="1500" dirty="0"/>
              <a:t>自</a:t>
            </a:r>
            <a:r>
              <a:rPr lang="en-US" sz="1500" dirty="0"/>
              <a:t>2012</a:t>
            </a:r>
            <a:r>
              <a:rPr lang="zh-CN" altLang="en-US" sz="1500" dirty="0"/>
              <a:t>年起，在</a:t>
            </a:r>
            <a:r>
              <a:rPr lang="en-US" sz="1500" dirty="0"/>
              <a:t>DIA</a:t>
            </a:r>
            <a:r>
              <a:rPr lang="zh-CN" altLang="en-US" sz="1500" dirty="0"/>
              <a:t>和制药行业</a:t>
            </a:r>
            <a:r>
              <a:rPr lang="en-US" sz="1500" dirty="0"/>
              <a:t>SAS</a:t>
            </a:r>
            <a:r>
              <a:rPr lang="zh-CN" altLang="en-US" sz="1500" dirty="0"/>
              <a:t>用户组（</a:t>
            </a:r>
            <a:r>
              <a:rPr lang="en-US" sz="1500" dirty="0" err="1"/>
              <a:t>PharmaSUG</a:t>
            </a:r>
            <a:r>
              <a:rPr lang="zh-CN" altLang="en-US" sz="1500" dirty="0"/>
              <a:t>）发表多篇医药研发数据分析文章，并为</a:t>
            </a:r>
            <a:r>
              <a:rPr lang="en-US" sz="1500" dirty="0" err="1"/>
              <a:t>PhUSE</a:t>
            </a:r>
            <a:r>
              <a:rPr lang="zh-CN" altLang="en-US" sz="1500" dirty="0"/>
              <a:t>中交互式可视化分析工作组成员，参与数据分析方面白皮书起草和翻译工作。</a:t>
            </a:r>
            <a:endParaRPr lang="en-US" altLang="zh-CN" sz="1500" dirty="0"/>
          </a:p>
          <a:p>
            <a:pPr>
              <a:lnSpc>
                <a:spcPct val="200000"/>
              </a:lnSpc>
            </a:pPr>
            <a:r>
              <a:rPr lang="zh-CN" altLang="en-US" sz="1500" dirty="0"/>
              <a:t>李先生曾担任拜耳北京研发中心创新教练（</a:t>
            </a:r>
            <a:r>
              <a:rPr lang="en-US" sz="1500" dirty="0"/>
              <a:t>Innovation Coach</a:t>
            </a:r>
            <a:r>
              <a:rPr lang="zh-CN" altLang="en-US" sz="1500" dirty="0"/>
              <a:t>），积极推广创新思维和医药研发新技术应用。</a:t>
            </a:r>
            <a:endParaRPr lang="en-US" sz="1500" dirty="0"/>
          </a:p>
          <a:p>
            <a:endParaRPr lang="en-US" dirty="0"/>
          </a:p>
        </p:txBody>
      </p:sp>
      <p:sp>
        <p:nvSpPr>
          <p:cNvPr id="3" name="标题 2">
            <a:extLst>
              <a:ext uri="{FF2B5EF4-FFF2-40B4-BE49-F238E27FC236}">
                <a16:creationId xmlns:a16="http://schemas.microsoft.com/office/drawing/2014/main" id="{70EDE916-629A-4E0C-A111-8B94FEA59A04}"/>
              </a:ext>
            </a:extLst>
          </p:cNvPr>
          <p:cNvSpPr>
            <a:spLocks noGrp="1"/>
          </p:cNvSpPr>
          <p:nvPr>
            <p:ph type="title"/>
          </p:nvPr>
        </p:nvSpPr>
        <p:spPr/>
        <p:txBody>
          <a:bodyPr>
            <a:normAutofit/>
          </a:bodyPr>
          <a:lstStyle/>
          <a:p>
            <a:r>
              <a:rPr lang="zh-CN" altLang="en-US" dirty="0"/>
              <a:t>李高扬， 拜耳北京研发中心资深统计分析师</a:t>
            </a:r>
            <a:endParaRPr lang="en-US" dirty="0"/>
          </a:p>
        </p:txBody>
      </p:sp>
      <p:pic>
        <p:nvPicPr>
          <p:cNvPr id="72" name="图片 71">
            <a:extLst>
              <a:ext uri="{FF2B5EF4-FFF2-40B4-BE49-F238E27FC236}">
                <a16:creationId xmlns:a16="http://schemas.microsoft.com/office/drawing/2014/main" id="{476D9CBD-990F-4DED-9426-17EE06E4169B}"/>
              </a:ext>
            </a:extLst>
          </p:cNvPr>
          <p:cNvPicPr/>
          <p:nvPr/>
        </p:nvPicPr>
        <p:blipFill>
          <a:blip r:embed="rId2"/>
          <a:srcRect/>
          <a:stretch/>
        </p:blipFill>
        <p:spPr bwMode="auto">
          <a:xfrm>
            <a:off x="1160411" y="2445639"/>
            <a:ext cx="1964123" cy="1966722"/>
          </a:xfrm>
          <a:prstGeom prst="ellipse">
            <a:avLst/>
          </a:prstGeom>
          <a:ln>
            <a:noFill/>
          </a:ln>
          <a:effectLst>
            <a:reflection blurRad="6350" stA="52000" endA="300" endPos="35000" dir="5400000" sy="-100000" algn="bl" rotWithShape="0"/>
          </a:effectLst>
        </p:spPr>
      </p:pic>
    </p:spTree>
    <p:extLst>
      <p:ext uri="{BB962C8B-B14F-4D97-AF65-F5344CB8AC3E}">
        <p14:creationId xmlns:p14="http://schemas.microsoft.com/office/powerpoint/2010/main" val="17953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2144881-B6F7-454B-BB49-8F7CCD16A535}"/>
              </a:ext>
            </a:extLst>
          </p:cNvPr>
          <p:cNvCxnSpPr>
            <a:cxnSpLocks/>
          </p:cNvCxnSpPr>
          <p:nvPr/>
        </p:nvCxnSpPr>
        <p:spPr>
          <a:xfrm>
            <a:off x="6096000" y="1710968"/>
            <a:ext cx="0" cy="4554616"/>
          </a:xfrm>
          <a:prstGeom prst="line">
            <a:avLst/>
          </a:prstGeom>
          <a:ln w="101600">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2DB8B853-FE23-43E1-9B16-7C97270B4575}"/>
              </a:ext>
            </a:extLst>
          </p:cNvPr>
          <p:cNvCxnSpPr>
            <a:cxnSpLocks/>
            <a:stCxn id="13" idx="2"/>
            <a:endCxn id="13" idx="6"/>
          </p:cNvCxnSpPr>
          <p:nvPr/>
        </p:nvCxnSpPr>
        <p:spPr>
          <a:xfrm>
            <a:off x="1920282" y="3425884"/>
            <a:ext cx="8286372" cy="0"/>
          </a:xfrm>
          <a:prstGeom prst="line">
            <a:avLst/>
          </a:prstGeom>
          <a:ln w="101600">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3" name="Oval 3">
            <a:extLst>
              <a:ext uri="{FF2B5EF4-FFF2-40B4-BE49-F238E27FC236}">
                <a16:creationId xmlns:a16="http://schemas.microsoft.com/office/drawing/2014/main" id="{274D700E-A410-4208-8FE1-2CF487AA0000}"/>
              </a:ext>
            </a:extLst>
          </p:cNvPr>
          <p:cNvSpPr>
            <a:spLocks noChangeAspect="1"/>
          </p:cNvSpPr>
          <p:nvPr/>
        </p:nvSpPr>
        <p:spPr>
          <a:xfrm>
            <a:off x="1920282" y="-716845"/>
            <a:ext cx="8286372" cy="8285457"/>
          </a:xfrm>
          <a:prstGeom prst="ellipse">
            <a:avLst/>
          </a:prstGeom>
          <a:gradFill flip="none" rotWithShape="1">
            <a:gsLst>
              <a:gs pos="0">
                <a:srgbClr val="004B6E">
                  <a:alpha val="70000"/>
                </a:srgbClr>
              </a:gs>
              <a:gs pos="97345">
                <a:srgbClr val="004B6E"/>
              </a:gs>
              <a:gs pos="48000">
                <a:srgbClr val="004B6E">
                  <a:alpha val="85000"/>
                </a:srgbClr>
              </a:gs>
            </a:gsLst>
            <a:path path="circle">
              <a:fillToRect l="50000" t="50000" r="50000" b="50000"/>
            </a:path>
            <a:tileRect/>
          </a:gradFill>
          <a:ln w="25400" cap="flat" cmpd="sng" algn="ctr">
            <a:noFill/>
            <a:prstDash val="solid"/>
          </a:ln>
          <a:effectLst>
            <a:outerShdw blurRad="63500" sx="102000" sy="102000" algn="ctr" rotWithShape="0">
              <a:prstClr val="black">
                <a:alpha val="40000"/>
              </a:prstClr>
            </a:outerShdw>
          </a:effectLst>
          <a:scene3d>
            <a:camera prst="perspectiveRelaxed">
              <a:rot lat="17973601" lon="0" rev="0"/>
            </a:camera>
            <a:lightRig rig="threePt" dir="t"/>
          </a:scene3d>
          <a:sp3d extrusionH="228600">
            <a:extrusionClr>
              <a:srgbClr val="005176"/>
            </a:extrusionClr>
            <a:contourClr>
              <a:srgbClr val="CBD1D7"/>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0" noProof="0" dirty="0">
              <a:ln>
                <a:noFill/>
              </a:ln>
              <a:solidFill>
                <a:srgbClr val="FFFFFF"/>
              </a:solidFill>
              <a:effectLst/>
              <a:uLnTx/>
              <a:uFillTx/>
              <a:latin typeface="Open Sans"/>
              <a:ea typeface="+mn-ea"/>
              <a:cs typeface="Arial" charset="0"/>
            </a:endParaRPr>
          </a:p>
        </p:txBody>
      </p:sp>
      <p:grpSp>
        <p:nvGrpSpPr>
          <p:cNvPr id="59" name="Group 58">
            <a:extLst>
              <a:ext uri="{FF2B5EF4-FFF2-40B4-BE49-F238E27FC236}">
                <a16:creationId xmlns:a16="http://schemas.microsoft.com/office/drawing/2014/main" id="{088A926E-7B1B-4FF5-8979-F9AA8105C074}"/>
              </a:ext>
            </a:extLst>
          </p:cNvPr>
          <p:cNvGrpSpPr/>
          <p:nvPr/>
        </p:nvGrpSpPr>
        <p:grpSpPr>
          <a:xfrm>
            <a:off x="3498008" y="2449083"/>
            <a:ext cx="5145184" cy="2570963"/>
            <a:chOff x="1381557" y="1275606"/>
            <a:chExt cx="6214779" cy="3415962"/>
          </a:xfrm>
        </p:grpSpPr>
        <p:cxnSp>
          <p:nvCxnSpPr>
            <p:cNvPr id="57" name="Straight Connector 56">
              <a:extLst>
                <a:ext uri="{FF2B5EF4-FFF2-40B4-BE49-F238E27FC236}">
                  <a16:creationId xmlns:a16="http://schemas.microsoft.com/office/drawing/2014/main" id="{7F8DAFB2-BAB4-45C3-B673-3B793D2860B4}"/>
                </a:ext>
              </a:extLst>
            </p:cNvPr>
            <p:cNvCxnSpPr>
              <a:cxnSpLocks/>
            </p:cNvCxnSpPr>
            <p:nvPr/>
          </p:nvCxnSpPr>
          <p:spPr>
            <a:xfrm>
              <a:off x="4513346" y="1275606"/>
              <a:ext cx="0" cy="3415962"/>
            </a:xfrm>
            <a:prstGeom prst="line">
              <a:avLst/>
            </a:prstGeom>
            <a:ln w="19050">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43373BC2-BE15-4C6D-89FA-9938E817DB4D}"/>
                </a:ext>
              </a:extLst>
            </p:cNvPr>
            <p:cNvCxnSpPr>
              <a:cxnSpLocks/>
            </p:cNvCxnSpPr>
            <p:nvPr/>
          </p:nvCxnSpPr>
          <p:spPr>
            <a:xfrm>
              <a:off x="1381557" y="2561793"/>
              <a:ext cx="6214779" cy="0"/>
            </a:xfrm>
            <a:prstGeom prst="line">
              <a:avLst/>
            </a:prstGeom>
            <a:ln w="19050">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cxnSp>
      </p:grpSp>
      <p:sp>
        <p:nvSpPr>
          <p:cNvPr id="2" name="Date Placeholder 1">
            <a:extLst>
              <a:ext uri="{FF2B5EF4-FFF2-40B4-BE49-F238E27FC236}">
                <a16:creationId xmlns:a16="http://schemas.microsoft.com/office/drawing/2014/main" id="{F389427E-A5D4-4BE0-AA41-56600FC279BC}"/>
              </a:ext>
            </a:extLst>
          </p:cNvPr>
          <p:cNvSpPr>
            <a:spLocks noGrp="1"/>
          </p:cNvSpPr>
          <p:nvPr>
            <p:ph type="dt" sz="half" idx="10"/>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133" b="0" i="0" u="none" strike="noStrike" kern="1200" cap="none" spc="0" normalizeH="0" baseline="0" noProof="0" dirty="0">
              <a:ln>
                <a:noFill/>
              </a:ln>
              <a:noFill/>
              <a:effectLst/>
              <a:uLnTx/>
              <a:uFillTx/>
              <a:latin typeface="Verdana" pitchFamily="34" charset="0"/>
              <a:ea typeface="+mn-ea"/>
              <a:cs typeface="Arial" charset="0"/>
            </a:endParaRPr>
          </a:p>
        </p:txBody>
      </p:sp>
      <p:sp>
        <p:nvSpPr>
          <p:cNvPr id="4" name="Slide Number Placeholder 3">
            <a:extLst>
              <a:ext uri="{FF2B5EF4-FFF2-40B4-BE49-F238E27FC236}">
                <a16:creationId xmlns:a16="http://schemas.microsoft.com/office/drawing/2014/main" id="{7F7D4E6B-FBE1-427D-8830-5521064001BB}"/>
              </a:ext>
            </a:extLst>
          </p:cNvPr>
          <p:cNvSpPr>
            <a:spLocks noGrp="1"/>
          </p:cNvSpPr>
          <p:nvPr>
            <p:ph type="sldNum" sz="quarter" idx="12"/>
          </p:nvPr>
        </p:nvSpPr>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24C8C45C-947F-4981-8B3F-4F32E973C901}" type="slidenum">
              <a:rPr kumimoji="0" lang="en-GB" sz="133" b="0" i="0" u="none" strike="noStrike" kern="1200" cap="none" spc="0" normalizeH="0" baseline="0" noProof="0">
                <a:ln>
                  <a:noFill/>
                </a:ln>
                <a:noFill/>
                <a:effectLst/>
                <a:uLnTx/>
                <a:uFillTx/>
                <a:latin typeface="Verdana" pitchFamily="34" charset="0"/>
                <a:ea typeface="+mn-ea"/>
                <a:cs typeface="Arial" charset="0"/>
              </a:rPr>
              <a:pPr marL="0" marR="0" lvl="0" indent="0" algn="r" defTabSz="1219170" rtl="0" eaLnBrk="1" fontAlgn="base" latinLnBrk="0" hangingPunct="1">
                <a:lnSpc>
                  <a:spcPct val="100000"/>
                </a:lnSpc>
                <a:spcBef>
                  <a:spcPct val="0"/>
                </a:spcBef>
                <a:spcAft>
                  <a:spcPct val="0"/>
                </a:spcAft>
                <a:buClrTx/>
                <a:buSzTx/>
                <a:buFontTx/>
                <a:buNone/>
                <a:tabLst/>
                <a:defRPr/>
              </a:pPr>
              <a:t>3</a:t>
            </a:fld>
            <a:endParaRPr kumimoji="0" lang="en-GB" sz="133" b="0" i="0" u="none" strike="noStrike" kern="1200" cap="none" spc="0" normalizeH="0" baseline="0" noProof="0" dirty="0">
              <a:ln>
                <a:noFill/>
              </a:ln>
              <a:noFill/>
              <a:effectLst/>
              <a:uLnTx/>
              <a:uFillTx/>
              <a:latin typeface="Verdana" pitchFamily="34" charset="0"/>
              <a:ea typeface="+mn-ea"/>
              <a:cs typeface="Arial" charset="0"/>
            </a:endParaRPr>
          </a:p>
        </p:txBody>
      </p:sp>
      <p:sp>
        <p:nvSpPr>
          <p:cNvPr id="5" name="Oval 3">
            <a:extLst>
              <a:ext uri="{FF2B5EF4-FFF2-40B4-BE49-F238E27FC236}">
                <a16:creationId xmlns:a16="http://schemas.microsoft.com/office/drawing/2014/main" id="{7122E198-8233-45E8-BB08-C19F57B429B1}"/>
              </a:ext>
            </a:extLst>
          </p:cNvPr>
          <p:cNvSpPr>
            <a:spLocks noChangeAspect="1"/>
          </p:cNvSpPr>
          <p:nvPr/>
        </p:nvSpPr>
        <p:spPr>
          <a:xfrm>
            <a:off x="3255650" y="596346"/>
            <a:ext cx="5659703" cy="5659079"/>
          </a:xfrm>
          <a:prstGeom prst="ellipse">
            <a:avLst/>
          </a:prstGeom>
          <a:gradFill flip="none" rotWithShape="1">
            <a:gsLst>
              <a:gs pos="0">
                <a:srgbClr val="004B6E">
                  <a:alpha val="70000"/>
                </a:srgbClr>
              </a:gs>
              <a:gs pos="97345">
                <a:srgbClr val="004B6E"/>
              </a:gs>
              <a:gs pos="48000">
                <a:srgbClr val="004B6E">
                  <a:alpha val="85000"/>
                </a:srgbClr>
              </a:gs>
            </a:gsLst>
            <a:path path="circle">
              <a:fillToRect l="50000" t="50000" r="50000" b="50000"/>
            </a:path>
            <a:tileRect/>
          </a:gradFill>
          <a:ln w="25400" cap="flat" cmpd="sng" algn="ctr">
            <a:noFill/>
            <a:prstDash val="solid"/>
          </a:ln>
          <a:effectLst>
            <a:outerShdw blurRad="63500" sx="102000" sy="102000" algn="ctr" rotWithShape="0">
              <a:prstClr val="black">
                <a:alpha val="40000"/>
              </a:prstClr>
            </a:outerShdw>
          </a:effectLst>
          <a:scene3d>
            <a:camera prst="perspectiveRelaxed">
              <a:rot lat="17973601" lon="0" rev="0"/>
            </a:camera>
            <a:lightRig rig="threePt" dir="t"/>
          </a:scene3d>
          <a:sp3d extrusionH="228600">
            <a:extrusionClr>
              <a:srgbClr val="005176"/>
            </a:extrusionClr>
            <a:contourClr>
              <a:srgbClr val="005176"/>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0" noProof="0" dirty="0">
              <a:ln>
                <a:noFill/>
              </a:ln>
              <a:solidFill>
                <a:srgbClr val="FFFFFF"/>
              </a:solidFill>
              <a:effectLst/>
              <a:uLnTx/>
              <a:uFillTx/>
              <a:latin typeface="Open Sans"/>
              <a:ea typeface="+mn-ea"/>
              <a:cs typeface="Arial" charset="0"/>
            </a:endParaRPr>
          </a:p>
        </p:txBody>
      </p:sp>
      <p:sp>
        <p:nvSpPr>
          <p:cNvPr id="6" name="Title 1">
            <a:extLst>
              <a:ext uri="{FF2B5EF4-FFF2-40B4-BE49-F238E27FC236}">
                <a16:creationId xmlns:a16="http://schemas.microsoft.com/office/drawing/2014/main" id="{E480D789-85CC-4216-831C-FA469C9B6B4B}"/>
              </a:ext>
            </a:extLst>
          </p:cNvPr>
          <p:cNvSpPr txBox="1">
            <a:spLocks/>
          </p:cNvSpPr>
          <p:nvPr/>
        </p:nvSpPr>
        <p:spPr bwMode="auto">
          <a:xfrm>
            <a:off x="671675" y="103031"/>
            <a:ext cx="6576452" cy="1143000"/>
          </a:xfrm>
          <a:prstGeom prst="rect">
            <a:avLst/>
          </a:prstGeom>
          <a:noFill/>
          <a:ln w="9525">
            <a:noFill/>
            <a:miter lim="800000"/>
            <a:headEnd/>
            <a:tailEnd/>
          </a:ln>
        </p:spPr>
        <p:txBody>
          <a:bodyPr vert="horz" wrap="square" lIns="121880" tIns="60937" rIns="121880" bIns="60937" numCol="1" anchor="ctr" anchorCtr="0" compatLnSpc="1">
            <a:prstTxWarp prst="textNoShape">
              <a:avLst/>
            </a:prstTxWarp>
            <a:normAutofit/>
          </a:bodyPr>
          <a:lstStyle>
            <a:lvl1pPr algn="l" rtl="0" eaLnBrk="1" fontAlgn="base" hangingPunct="1">
              <a:spcBef>
                <a:spcPct val="0"/>
              </a:spcBef>
              <a:spcAft>
                <a:spcPct val="0"/>
              </a:spcAft>
              <a:defRPr sz="3200" b="1" kern="1200" spc="0" baseline="0">
                <a:solidFill>
                  <a:srgbClr val="780000"/>
                </a:solidFill>
                <a:latin typeface="Arial" pitchFamily="34" charset="0"/>
                <a:ea typeface="Verdana" pitchFamily="34" charset="0"/>
                <a:cs typeface="Arial" pitchFamily="34" charset="0"/>
              </a:defRPr>
            </a:lvl1pPr>
            <a:lvl2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2pPr>
            <a:lvl3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3pPr>
            <a:lvl4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4pPr>
            <a:lvl5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Open Sans"/>
                <a:ea typeface="Verdana" pitchFamily="34" charset="0"/>
                <a:cs typeface="Arial" pitchFamily="34" charset="0"/>
              </a:rPr>
              <a:t>Digital health – platforms overview</a:t>
            </a:r>
          </a:p>
        </p:txBody>
      </p:sp>
      <p:sp>
        <p:nvSpPr>
          <p:cNvPr id="7" name="Oval 3">
            <a:extLst>
              <a:ext uri="{FF2B5EF4-FFF2-40B4-BE49-F238E27FC236}">
                <a16:creationId xmlns:a16="http://schemas.microsoft.com/office/drawing/2014/main" id="{32141440-1AB6-4716-ADFC-AB9BBC3AEE0A}"/>
              </a:ext>
            </a:extLst>
          </p:cNvPr>
          <p:cNvSpPr>
            <a:spLocks noChangeAspect="1"/>
          </p:cNvSpPr>
          <p:nvPr/>
        </p:nvSpPr>
        <p:spPr>
          <a:xfrm>
            <a:off x="5183823" y="2524306"/>
            <a:ext cx="1803355" cy="1803157"/>
          </a:xfrm>
          <a:prstGeom prst="ellipse">
            <a:avLst/>
          </a:prstGeom>
          <a:gradFill flip="none" rotWithShape="1">
            <a:gsLst>
              <a:gs pos="0">
                <a:srgbClr val="004B6E"/>
              </a:gs>
              <a:gs pos="97345">
                <a:srgbClr val="004B6E"/>
              </a:gs>
              <a:gs pos="48000">
                <a:srgbClr val="004B6E"/>
              </a:gs>
            </a:gsLst>
            <a:path path="circle">
              <a:fillToRect l="50000" t="50000" r="50000" b="50000"/>
            </a:path>
            <a:tileRect/>
          </a:gradFill>
          <a:ln w="25400" cap="flat" cmpd="sng" algn="ctr">
            <a:noFill/>
            <a:prstDash val="solid"/>
          </a:ln>
          <a:effectLst>
            <a:outerShdw blurRad="63500" sx="102000" sy="102000" algn="ctr" rotWithShape="0">
              <a:prstClr val="black">
                <a:alpha val="40000"/>
              </a:prstClr>
            </a:outerShdw>
          </a:effectLst>
          <a:scene3d>
            <a:camera prst="perspectiveRelaxed">
              <a:rot lat="17973601" lon="0" rev="0"/>
            </a:camera>
            <a:lightRig rig="threePt" dir="t"/>
          </a:scene3d>
          <a:sp3d extrusionH="228600">
            <a:extrusionClr>
              <a:srgbClr val="005176"/>
            </a:extrusionClr>
            <a:contourClr>
              <a:srgbClr val="005176"/>
            </a:contourClr>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67" b="1" i="0" u="none" strike="noStrike" kern="0" cap="none" spc="0" normalizeH="0" baseline="0" noProof="0" dirty="0">
              <a:ln>
                <a:noFill/>
              </a:ln>
              <a:solidFill>
                <a:srgbClr val="FFFFFF"/>
              </a:solidFill>
              <a:effectLst/>
              <a:uLnTx/>
              <a:uFillTx/>
              <a:latin typeface="Open Sans"/>
              <a:ea typeface="+mn-ea"/>
              <a:cs typeface="Arial" charset="0"/>
            </a:endParaRPr>
          </a:p>
        </p:txBody>
      </p:sp>
      <p:sp>
        <p:nvSpPr>
          <p:cNvPr id="22" name="Rectangle: Rounded Corners 21">
            <a:extLst>
              <a:ext uri="{FF2B5EF4-FFF2-40B4-BE49-F238E27FC236}">
                <a16:creationId xmlns:a16="http://schemas.microsoft.com/office/drawing/2014/main" id="{9E950F50-2302-44D8-819C-6A8085A785BC}"/>
              </a:ext>
            </a:extLst>
          </p:cNvPr>
          <p:cNvSpPr/>
          <p:nvPr/>
        </p:nvSpPr>
        <p:spPr>
          <a:xfrm>
            <a:off x="3698993" y="2619911"/>
            <a:ext cx="1782767" cy="436960"/>
          </a:xfrm>
          <a:prstGeom prst="roundRect">
            <a:avLst>
              <a:gd name="adj" fmla="val 42244"/>
            </a:avLst>
          </a:prstGeom>
          <a:solidFill>
            <a:srgbClr val="FE5000">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BFC26BDA-F2C6-4279-BE4B-AEA2C01692EE}"/>
              </a:ext>
            </a:extLst>
          </p:cNvPr>
          <p:cNvSpPr>
            <a:spLocks noChangeAspect="1"/>
          </p:cNvSpPr>
          <p:nvPr/>
        </p:nvSpPr>
        <p:spPr>
          <a:xfrm>
            <a:off x="3747951" y="2660915"/>
            <a:ext cx="1633396" cy="328231"/>
          </a:xfrm>
          <a:prstGeom prst="rect">
            <a:avLst/>
          </a:prstGeom>
          <a:noFill/>
        </p:spPr>
        <p:txBody>
          <a:bodyPr wrap="none" lIns="121920" tIns="60960" rIns="121920" bIns="6096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1333" b="1" i="0" u="none" strike="noStrike" kern="1200" cap="none" spc="0" normalizeH="0" baseline="0" noProof="0" dirty="0">
                <a:ln w="0"/>
                <a:solidFill>
                  <a:prstClr val="white"/>
                </a:solidFill>
                <a:effectLst>
                  <a:outerShdw blurRad="63500" sx="102000" sy="102000" algn="ctr" rotWithShape="0">
                    <a:prstClr val="black">
                      <a:alpha val="40000"/>
                    </a:prstClr>
                  </a:outerShdw>
                </a:effectLst>
                <a:uLnTx/>
                <a:uFillTx/>
                <a:latin typeface="Open Sans"/>
                <a:ea typeface="+mn-ea"/>
                <a:cs typeface="Arial" charset="0"/>
              </a:rPr>
              <a:t>Patients and HCP</a:t>
            </a:r>
            <a:endParaRPr kumimoji="0" lang="en-US" sz="1333" b="1" i="0" u="none" strike="noStrike" kern="1200" cap="none" spc="0" normalizeH="0" baseline="0" noProof="0" dirty="0">
              <a:ln w="0"/>
              <a:solidFill>
                <a:prstClr val="white"/>
              </a:solidFill>
              <a:effectLst>
                <a:outerShdw blurRad="63500" sx="102000" sy="102000" algn="ctr" rotWithShape="0">
                  <a:prstClr val="black">
                    <a:alpha val="40000"/>
                  </a:prstClr>
                </a:outerShdw>
              </a:effectLst>
              <a:uLnTx/>
              <a:uFillTx/>
              <a:latin typeface="Open Sans"/>
              <a:ea typeface="+mn-ea"/>
              <a:cs typeface="Arial" charset="0"/>
            </a:endParaRPr>
          </a:p>
        </p:txBody>
      </p:sp>
      <p:sp>
        <p:nvSpPr>
          <p:cNvPr id="27" name="Rectangle: Rounded Corners 26">
            <a:extLst>
              <a:ext uri="{FF2B5EF4-FFF2-40B4-BE49-F238E27FC236}">
                <a16:creationId xmlns:a16="http://schemas.microsoft.com/office/drawing/2014/main" id="{778B1FBD-82B0-49F0-96EE-3C0A9D37832E}"/>
              </a:ext>
            </a:extLst>
          </p:cNvPr>
          <p:cNvSpPr/>
          <p:nvPr/>
        </p:nvSpPr>
        <p:spPr>
          <a:xfrm>
            <a:off x="6560475" y="2606581"/>
            <a:ext cx="1782767" cy="436960"/>
          </a:xfrm>
          <a:prstGeom prst="roundRect">
            <a:avLst>
              <a:gd name="adj" fmla="val 42244"/>
            </a:avLst>
          </a:prstGeom>
          <a:solidFill>
            <a:srgbClr val="FE5000">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537ABCD9-1BAB-48CA-8D5D-4D6B39F98AA1}"/>
              </a:ext>
            </a:extLst>
          </p:cNvPr>
          <p:cNvSpPr>
            <a:spLocks noChangeAspect="1"/>
          </p:cNvSpPr>
          <p:nvPr/>
        </p:nvSpPr>
        <p:spPr>
          <a:xfrm>
            <a:off x="6872694" y="2660915"/>
            <a:ext cx="1158329" cy="32823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33" b="1" i="0" u="none" strike="noStrike" kern="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Open Sans"/>
                <a:ea typeface="+mn-ea"/>
                <a:cs typeface="Arial" charset="0"/>
              </a:rPr>
              <a:t>Ecosystems</a:t>
            </a:r>
          </a:p>
        </p:txBody>
      </p:sp>
      <p:sp>
        <p:nvSpPr>
          <p:cNvPr id="29" name="Rectangle: Rounded Corners 28">
            <a:extLst>
              <a:ext uri="{FF2B5EF4-FFF2-40B4-BE49-F238E27FC236}">
                <a16:creationId xmlns:a16="http://schemas.microsoft.com/office/drawing/2014/main" id="{4ED0CABB-53DA-4AA4-AAD7-124DFA4E76AD}"/>
              </a:ext>
            </a:extLst>
          </p:cNvPr>
          <p:cNvSpPr/>
          <p:nvPr/>
        </p:nvSpPr>
        <p:spPr>
          <a:xfrm>
            <a:off x="3698993" y="4048157"/>
            <a:ext cx="1782767" cy="436960"/>
          </a:xfrm>
          <a:prstGeom prst="roundRect">
            <a:avLst>
              <a:gd name="adj" fmla="val 42244"/>
            </a:avLst>
          </a:prstGeom>
          <a:solidFill>
            <a:srgbClr val="FE5000">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1D1F1868-D5B1-4CF9-8004-57FCDB419959}"/>
              </a:ext>
            </a:extLst>
          </p:cNvPr>
          <p:cNvSpPr>
            <a:spLocks noChangeAspect="1"/>
          </p:cNvSpPr>
          <p:nvPr/>
        </p:nvSpPr>
        <p:spPr>
          <a:xfrm>
            <a:off x="4176582" y="4102491"/>
            <a:ext cx="781624" cy="328231"/>
          </a:xfrm>
          <a:prstGeom prst="rect">
            <a:avLst/>
          </a:prstGeom>
          <a:noFill/>
        </p:spPr>
        <p:txBody>
          <a:bodyPr wrap="none" lIns="121920" tIns="60960" rIns="121920" bIns="6096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1333" b="1" i="0" u="none" strike="noStrike" kern="1200" cap="none" spc="0" normalizeH="0" baseline="0" noProof="0" dirty="0">
                <a:ln w="0"/>
                <a:solidFill>
                  <a:prstClr val="white"/>
                </a:solidFill>
                <a:effectLst>
                  <a:outerShdw blurRad="63500" sx="102000" sy="102000" algn="ctr" rotWithShape="0">
                    <a:prstClr val="black">
                      <a:alpha val="40000"/>
                    </a:prstClr>
                  </a:outerShdw>
                </a:effectLst>
                <a:uLnTx/>
                <a:uFillTx/>
                <a:latin typeface="Open Sans"/>
                <a:ea typeface="+mn-ea"/>
                <a:cs typeface="Arial" charset="0"/>
              </a:rPr>
              <a:t>Things</a:t>
            </a:r>
            <a:endParaRPr kumimoji="0" lang="en-US" sz="1333" b="1" i="0" u="none" strike="noStrike" kern="1200" cap="none" spc="0" normalizeH="0" baseline="0" noProof="0" dirty="0">
              <a:ln w="0"/>
              <a:solidFill>
                <a:prstClr val="white"/>
              </a:solidFill>
              <a:effectLst>
                <a:outerShdw blurRad="63500" sx="102000" sy="102000" algn="ctr" rotWithShape="0">
                  <a:prstClr val="black">
                    <a:alpha val="40000"/>
                  </a:prstClr>
                </a:outerShdw>
              </a:effectLst>
              <a:uLnTx/>
              <a:uFillTx/>
              <a:latin typeface="Open Sans"/>
              <a:ea typeface="+mn-ea"/>
              <a:cs typeface="Arial" charset="0"/>
            </a:endParaRPr>
          </a:p>
        </p:txBody>
      </p:sp>
      <p:sp>
        <p:nvSpPr>
          <p:cNvPr id="28" name="Rectangle: Rounded Corners 27">
            <a:extLst>
              <a:ext uri="{FF2B5EF4-FFF2-40B4-BE49-F238E27FC236}">
                <a16:creationId xmlns:a16="http://schemas.microsoft.com/office/drawing/2014/main" id="{6A303C4F-7819-4CB5-B902-623D955553F2}"/>
              </a:ext>
            </a:extLst>
          </p:cNvPr>
          <p:cNvSpPr/>
          <p:nvPr/>
        </p:nvSpPr>
        <p:spPr>
          <a:xfrm>
            <a:off x="6560475" y="4048157"/>
            <a:ext cx="1782767" cy="436960"/>
          </a:xfrm>
          <a:prstGeom prst="roundRect">
            <a:avLst>
              <a:gd name="adj" fmla="val 42244"/>
            </a:avLst>
          </a:prstGeom>
          <a:solidFill>
            <a:srgbClr val="FE5000">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DEB900AC-9A6C-45F7-8937-6DA4C3044CFC}"/>
              </a:ext>
            </a:extLst>
          </p:cNvPr>
          <p:cNvSpPr>
            <a:spLocks noChangeAspect="1"/>
          </p:cNvSpPr>
          <p:nvPr/>
        </p:nvSpPr>
        <p:spPr>
          <a:xfrm>
            <a:off x="6824591" y="4102491"/>
            <a:ext cx="1081386" cy="32823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333" b="1" i="0" u="none" strike="noStrike" kern="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Open Sans"/>
                <a:ea typeface="+mn-ea"/>
                <a:cs typeface="Arial" charset="0"/>
              </a:rPr>
              <a:t>IT systems</a:t>
            </a:r>
            <a:endParaRPr kumimoji="0" lang="en-GB" sz="1333" b="1" i="0" u="none" strike="noStrike" kern="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Open Sans"/>
              <a:ea typeface="+mn-ea"/>
              <a:cs typeface="Arial" charset="0"/>
            </a:endParaRPr>
          </a:p>
        </p:txBody>
      </p:sp>
      <p:sp>
        <p:nvSpPr>
          <p:cNvPr id="12" name="Rectangle 11">
            <a:extLst>
              <a:ext uri="{FF2B5EF4-FFF2-40B4-BE49-F238E27FC236}">
                <a16:creationId xmlns:a16="http://schemas.microsoft.com/office/drawing/2014/main" id="{1075DC82-9D32-4A4D-99EB-EBC0CE995C9C}"/>
              </a:ext>
            </a:extLst>
          </p:cNvPr>
          <p:cNvSpPr/>
          <p:nvPr/>
        </p:nvSpPr>
        <p:spPr>
          <a:xfrm>
            <a:off x="5411281" y="3060905"/>
            <a:ext cx="1348446" cy="420564"/>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1" i="0" u="none" strike="noStrike" kern="0" cap="none" spc="0" normalizeH="0" baseline="0" noProof="0" dirty="0">
                <a:ln>
                  <a:noFill/>
                </a:ln>
                <a:solidFill>
                  <a:srgbClr val="FFFFFF"/>
                </a:solidFill>
                <a:effectLst>
                  <a:outerShdw blurRad="60007" dist="200025" dir="15000000" sy="30000" kx="-1800000" algn="bl" rotWithShape="0">
                    <a:prstClr val="black">
                      <a:alpha val="32000"/>
                    </a:prstClr>
                  </a:outerShdw>
                </a:effectLst>
                <a:uLnTx/>
                <a:uFillTx/>
                <a:latin typeface="Open Sans"/>
                <a:ea typeface="+mn-ea"/>
                <a:cs typeface="Arial" charset="0"/>
              </a:rPr>
              <a:t>Analytics</a:t>
            </a:r>
          </a:p>
        </p:txBody>
      </p:sp>
      <p:grpSp>
        <p:nvGrpSpPr>
          <p:cNvPr id="33" name="Group 32">
            <a:extLst>
              <a:ext uri="{FF2B5EF4-FFF2-40B4-BE49-F238E27FC236}">
                <a16:creationId xmlns:a16="http://schemas.microsoft.com/office/drawing/2014/main" id="{14B59440-1565-4F2E-B71A-F857BFE49DE8}"/>
              </a:ext>
            </a:extLst>
          </p:cNvPr>
          <p:cNvGrpSpPr/>
          <p:nvPr/>
        </p:nvGrpSpPr>
        <p:grpSpPr>
          <a:xfrm>
            <a:off x="2890291" y="1988845"/>
            <a:ext cx="1801645" cy="542058"/>
            <a:chOff x="2824172" y="1964933"/>
            <a:chExt cx="1351234" cy="335986"/>
          </a:xfrm>
          <a:scene3d>
            <a:camera prst="perspectiveContrastingRightFacing">
              <a:rot lat="1217548" lon="19009981" rev="277728"/>
            </a:camera>
            <a:lightRig rig="threePt" dir="t"/>
          </a:scene3d>
        </p:grpSpPr>
        <p:sp>
          <p:nvSpPr>
            <p:cNvPr id="34" name="Rectangle: Rounded Corners 33">
              <a:extLst>
                <a:ext uri="{FF2B5EF4-FFF2-40B4-BE49-F238E27FC236}">
                  <a16:creationId xmlns:a16="http://schemas.microsoft.com/office/drawing/2014/main" id="{AE23FF45-FCDD-4649-9063-C3D429620CD9}"/>
                </a:ext>
              </a:extLst>
            </p:cNvPr>
            <p:cNvSpPr/>
            <p:nvPr/>
          </p:nvSpPr>
          <p:spPr>
            <a:xfrm>
              <a:off x="2838331" y="1964933"/>
              <a:ext cx="1337075" cy="327720"/>
            </a:xfrm>
            <a:prstGeom prst="roundRect">
              <a:avLst>
                <a:gd name="adj" fmla="val 42244"/>
              </a:avLst>
            </a:prstGeom>
            <a:solidFill>
              <a:srgbClr val="005176"/>
            </a:solidFill>
            <a:ln>
              <a:noFill/>
            </a:ln>
            <a:sp3d extrusionH="114300"/>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id="{85FF6461-8E6B-4DBC-8659-2DA0069971D9}"/>
                </a:ext>
              </a:extLst>
            </p:cNvPr>
            <p:cNvSpPr>
              <a:spLocks noChangeAspect="1"/>
            </p:cNvSpPr>
            <p:nvPr/>
          </p:nvSpPr>
          <p:spPr>
            <a:xfrm>
              <a:off x="2824172" y="1995686"/>
              <a:ext cx="1326806" cy="305233"/>
            </a:xfrm>
            <a:prstGeom prst="rect">
              <a:avLst/>
            </a:prstGeom>
            <a:noFill/>
            <a:sp3d extrusionH="114300"/>
          </p:spPr>
          <p:txBody>
            <a:bodyPr wrap="none" lIns="121920" tIns="60960" rIns="121920" bIns="6096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w="0"/>
                  <a:solidFill>
                    <a:prstClr val="white"/>
                  </a:solidFill>
                  <a:effectLst>
                    <a:outerShdw blurRad="63500" sx="102000" sy="102000" algn="ctr" rotWithShape="0">
                      <a:prstClr val="black">
                        <a:alpha val="40000"/>
                      </a:prstClr>
                    </a:outerShdw>
                  </a:effectLst>
                  <a:uLnTx/>
                  <a:uFillTx/>
                  <a:latin typeface="Open Sans"/>
                  <a:ea typeface="+mn-ea"/>
                  <a:cs typeface="Arial" charset="0"/>
                </a:rPr>
                <a:t>Customer experience</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w="0"/>
                  <a:solidFill>
                    <a:prstClr val="white"/>
                  </a:solidFill>
                  <a:effectLst>
                    <a:outerShdw blurRad="63500" sx="102000" sy="102000" algn="ctr" rotWithShape="0">
                      <a:prstClr val="black">
                        <a:alpha val="40000"/>
                      </a:prstClr>
                    </a:outerShdw>
                  </a:effectLst>
                  <a:uLnTx/>
                  <a:uFillTx/>
                  <a:latin typeface="Open Sans"/>
                  <a:ea typeface="+mn-ea"/>
                  <a:cs typeface="Arial" charset="0"/>
                </a:rPr>
                <a:t>platforms</a:t>
              </a:r>
            </a:p>
          </p:txBody>
        </p:sp>
      </p:grpSp>
      <p:grpSp>
        <p:nvGrpSpPr>
          <p:cNvPr id="42" name="Group 41">
            <a:extLst>
              <a:ext uri="{FF2B5EF4-FFF2-40B4-BE49-F238E27FC236}">
                <a16:creationId xmlns:a16="http://schemas.microsoft.com/office/drawing/2014/main" id="{9394B45B-0A1A-49D3-BD79-1695E93EB234}"/>
              </a:ext>
            </a:extLst>
          </p:cNvPr>
          <p:cNvGrpSpPr/>
          <p:nvPr/>
        </p:nvGrpSpPr>
        <p:grpSpPr>
          <a:xfrm>
            <a:off x="7471425" y="1892830"/>
            <a:ext cx="1782766" cy="581593"/>
            <a:chOff x="4904834" y="1954936"/>
            <a:chExt cx="1337075" cy="327720"/>
          </a:xfrm>
          <a:scene3d>
            <a:camera prst="perspectiveContrastingLeftFacing">
              <a:rot lat="921983" lon="2615970" rev="21356068"/>
            </a:camera>
            <a:lightRig rig="threePt" dir="t"/>
          </a:scene3d>
        </p:grpSpPr>
        <p:sp>
          <p:nvSpPr>
            <p:cNvPr id="43" name="Rectangle: Rounded Corners 42">
              <a:extLst>
                <a:ext uri="{FF2B5EF4-FFF2-40B4-BE49-F238E27FC236}">
                  <a16:creationId xmlns:a16="http://schemas.microsoft.com/office/drawing/2014/main" id="{1A3C8516-DECA-44A7-B14B-DA240B71EAB6}"/>
                </a:ext>
              </a:extLst>
            </p:cNvPr>
            <p:cNvSpPr/>
            <p:nvPr/>
          </p:nvSpPr>
          <p:spPr>
            <a:xfrm>
              <a:off x="4904834" y="1954936"/>
              <a:ext cx="1337075" cy="327720"/>
            </a:xfrm>
            <a:prstGeom prst="roundRect">
              <a:avLst>
                <a:gd name="adj" fmla="val 42244"/>
              </a:avLst>
            </a:prstGeom>
            <a:solidFill>
              <a:srgbClr val="005176"/>
            </a:solidFill>
            <a:ln>
              <a:noFill/>
            </a:ln>
            <a:sp3d extrusionH="139700"/>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1"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44" name="Rectangle 43">
              <a:extLst>
                <a:ext uri="{FF2B5EF4-FFF2-40B4-BE49-F238E27FC236}">
                  <a16:creationId xmlns:a16="http://schemas.microsoft.com/office/drawing/2014/main" id="{61204CE1-39B4-4D46-94A6-6B43F98A5C2D}"/>
                </a:ext>
              </a:extLst>
            </p:cNvPr>
            <p:cNvSpPr>
              <a:spLocks noChangeAspect="1"/>
            </p:cNvSpPr>
            <p:nvPr/>
          </p:nvSpPr>
          <p:spPr>
            <a:xfrm>
              <a:off x="4977294" y="1995685"/>
              <a:ext cx="1192154" cy="277485"/>
            </a:xfrm>
            <a:prstGeom prst="rect">
              <a:avLst/>
            </a:prstGeom>
            <a:noFill/>
            <a:sp3d extrusionH="139700"/>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Open Sans"/>
                  <a:ea typeface="+mn-ea"/>
                  <a:cs typeface="Arial" charset="0"/>
                </a:rPr>
                <a:t>Health ecosystems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Open Sans"/>
                  <a:ea typeface="+mn-ea"/>
                  <a:cs typeface="Arial" charset="0"/>
                </a:rPr>
                <a:t>platforms</a:t>
              </a:r>
            </a:p>
          </p:txBody>
        </p:sp>
      </p:grpSp>
      <p:grpSp>
        <p:nvGrpSpPr>
          <p:cNvPr id="45" name="Group 44">
            <a:extLst>
              <a:ext uri="{FF2B5EF4-FFF2-40B4-BE49-F238E27FC236}">
                <a16:creationId xmlns:a16="http://schemas.microsoft.com/office/drawing/2014/main" id="{D9DD0BBB-7108-4A69-80CB-84607377F082}"/>
              </a:ext>
            </a:extLst>
          </p:cNvPr>
          <p:cNvGrpSpPr/>
          <p:nvPr/>
        </p:nvGrpSpPr>
        <p:grpSpPr>
          <a:xfrm>
            <a:off x="7810515" y="4796213"/>
            <a:ext cx="1782767" cy="528721"/>
            <a:chOff x="4904834" y="1954936"/>
            <a:chExt cx="1337075" cy="327720"/>
          </a:xfrm>
          <a:scene3d>
            <a:camera prst="perspectiveContrastingRightFacing">
              <a:rot lat="1222583" lon="19003126" rev="223718"/>
            </a:camera>
            <a:lightRig rig="threePt" dir="t"/>
          </a:scene3d>
        </p:grpSpPr>
        <p:sp>
          <p:nvSpPr>
            <p:cNvPr id="46" name="Rectangle: Rounded Corners 45">
              <a:extLst>
                <a:ext uri="{FF2B5EF4-FFF2-40B4-BE49-F238E27FC236}">
                  <a16:creationId xmlns:a16="http://schemas.microsoft.com/office/drawing/2014/main" id="{D44DD4C2-C5B0-4ACE-860A-4AA996359B76}"/>
                </a:ext>
              </a:extLst>
            </p:cNvPr>
            <p:cNvSpPr/>
            <p:nvPr/>
          </p:nvSpPr>
          <p:spPr>
            <a:xfrm>
              <a:off x="4904834" y="1954936"/>
              <a:ext cx="1337075" cy="327720"/>
            </a:xfrm>
            <a:prstGeom prst="roundRect">
              <a:avLst>
                <a:gd name="adj" fmla="val 42244"/>
              </a:avLst>
            </a:prstGeom>
            <a:solidFill>
              <a:srgbClr val="005176"/>
            </a:solidFill>
            <a:ln>
              <a:noFill/>
            </a:ln>
            <a:sp3d extrusionH="101600"/>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1"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47" name="Rectangle 46">
              <a:extLst>
                <a:ext uri="{FF2B5EF4-FFF2-40B4-BE49-F238E27FC236}">
                  <a16:creationId xmlns:a16="http://schemas.microsoft.com/office/drawing/2014/main" id="{F3E6635F-06E8-4FA6-A2C8-C1AB2912C98C}"/>
                </a:ext>
              </a:extLst>
            </p:cNvPr>
            <p:cNvSpPr>
              <a:spLocks noChangeAspect="1"/>
            </p:cNvSpPr>
            <p:nvPr/>
          </p:nvSpPr>
          <p:spPr>
            <a:xfrm>
              <a:off x="4951448" y="1995686"/>
              <a:ext cx="1243850" cy="203449"/>
            </a:xfrm>
            <a:prstGeom prst="rect">
              <a:avLst/>
            </a:prstGeom>
            <a:noFill/>
            <a:sp3d extrusionH="101600"/>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33" b="1" i="0" u="none" strike="noStrike" kern="0" cap="none" spc="0" normalizeH="0" baseline="0" noProof="0" dirty="0">
                  <a:ln>
                    <a:noFill/>
                  </a:ln>
                  <a:solidFill>
                    <a:srgbClr val="FFFFFF"/>
                  </a:solidFill>
                  <a:effectLst/>
                  <a:uLnTx/>
                  <a:uFillTx/>
                  <a:latin typeface="Verdana" pitchFamily="34" charset="0"/>
                  <a:ea typeface="+mn-ea"/>
                  <a:cs typeface="Arial" charset="0"/>
                </a:rPr>
                <a:t>R&amp;D Platforms</a:t>
              </a:r>
            </a:p>
          </p:txBody>
        </p:sp>
      </p:grpSp>
      <p:grpSp>
        <p:nvGrpSpPr>
          <p:cNvPr id="48" name="Group 47">
            <a:extLst>
              <a:ext uri="{FF2B5EF4-FFF2-40B4-BE49-F238E27FC236}">
                <a16:creationId xmlns:a16="http://schemas.microsoft.com/office/drawing/2014/main" id="{43998160-8BFC-4A2C-8E1D-30FF6F4A22B7}"/>
              </a:ext>
            </a:extLst>
          </p:cNvPr>
          <p:cNvGrpSpPr/>
          <p:nvPr/>
        </p:nvGrpSpPr>
        <p:grpSpPr>
          <a:xfrm>
            <a:off x="2479050" y="4748109"/>
            <a:ext cx="1782767" cy="528721"/>
            <a:chOff x="4904834" y="1954936"/>
            <a:chExt cx="1337075" cy="327720"/>
          </a:xfrm>
          <a:scene3d>
            <a:camera prst="perspectiveContrastingLeftFacing">
              <a:rot lat="1521923" lon="2575297" rev="21367859"/>
            </a:camera>
            <a:lightRig rig="threePt" dir="t"/>
          </a:scene3d>
        </p:grpSpPr>
        <p:sp>
          <p:nvSpPr>
            <p:cNvPr id="49" name="Rectangle: Rounded Corners 48">
              <a:extLst>
                <a:ext uri="{FF2B5EF4-FFF2-40B4-BE49-F238E27FC236}">
                  <a16:creationId xmlns:a16="http://schemas.microsoft.com/office/drawing/2014/main" id="{635A4DFE-E841-479E-AD21-FF9DE209F176}"/>
                </a:ext>
              </a:extLst>
            </p:cNvPr>
            <p:cNvSpPr/>
            <p:nvPr/>
          </p:nvSpPr>
          <p:spPr>
            <a:xfrm>
              <a:off x="4904834" y="1954936"/>
              <a:ext cx="1337075" cy="327720"/>
            </a:xfrm>
            <a:prstGeom prst="roundRect">
              <a:avLst>
                <a:gd name="adj" fmla="val 42244"/>
              </a:avLst>
            </a:prstGeom>
            <a:solidFill>
              <a:srgbClr val="005176"/>
            </a:solidFill>
            <a:ln>
              <a:noFill/>
            </a:ln>
            <a:sp3d extrusionH="107950"/>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err="1">
                <a:ln>
                  <a:noFill/>
                </a:ln>
                <a:solidFill>
                  <a:prstClr val="white"/>
                </a:solidFill>
                <a:effectLst/>
                <a:uLnTx/>
                <a:uFillTx/>
                <a:latin typeface="Open Sans"/>
                <a:ea typeface="+mn-ea"/>
                <a:cs typeface="+mn-cs"/>
              </a:endParaRPr>
            </a:p>
          </p:txBody>
        </p:sp>
        <p:sp>
          <p:nvSpPr>
            <p:cNvPr id="50" name="Rectangle 49">
              <a:extLst>
                <a:ext uri="{FF2B5EF4-FFF2-40B4-BE49-F238E27FC236}">
                  <a16:creationId xmlns:a16="http://schemas.microsoft.com/office/drawing/2014/main" id="{7E5A4691-9CD2-4EC8-B752-ED94EC36CCB0}"/>
                </a:ext>
              </a:extLst>
            </p:cNvPr>
            <p:cNvSpPr>
              <a:spLocks noChangeAspect="1"/>
            </p:cNvSpPr>
            <p:nvPr/>
          </p:nvSpPr>
          <p:spPr>
            <a:xfrm>
              <a:off x="5073474" y="1995686"/>
              <a:ext cx="999793" cy="203449"/>
            </a:xfrm>
            <a:prstGeom prst="rect">
              <a:avLst/>
            </a:prstGeom>
            <a:noFill/>
            <a:sp3d extrusionH="107950"/>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33" b="1" i="0" u="none" strike="noStrike" kern="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Open Sans"/>
                  <a:ea typeface="+mn-ea"/>
                  <a:cs typeface="Arial" charset="0"/>
                </a:rPr>
                <a:t>IoT Platforms</a:t>
              </a:r>
            </a:p>
          </p:txBody>
        </p:sp>
      </p:grpSp>
      <p:grpSp>
        <p:nvGrpSpPr>
          <p:cNvPr id="100" name="Group 99">
            <a:extLst>
              <a:ext uri="{FF2B5EF4-FFF2-40B4-BE49-F238E27FC236}">
                <a16:creationId xmlns:a16="http://schemas.microsoft.com/office/drawing/2014/main" id="{AE72748D-EE05-4124-89BB-ADCAB716A407}"/>
              </a:ext>
            </a:extLst>
          </p:cNvPr>
          <p:cNvGrpSpPr/>
          <p:nvPr/>
        </p:nvGrpSpPr>
        <p:grpSpPr>
          <a:xfrm>
            <a:off x="1436771" y="2678119"/>
            <a:ext cx="1215532" cy="366839"/>
            <a:chOff x="828448" y="962159"/>
            <a:chExt cx="911648" cy="275130"/>
          </a:xfrm>
        </p:grpSpPr>
        <p:sp>
          <p:nvSpPr>
            <p:cNvPr id="67" name="Oval 66">
              <a:extLst>
                <a:ext uri="{FF2B5EF4-FFF2-40B4-BE49-F238E27FC236}">
                  <a16:creationId xmlns:a16="http://schemas.microsoft.com/office/drawing/2014/main" id="{0942936E-1B53-4794-BE90-00ADB500C283}"/>
                </a:ext>
              </a:extLst>
            </p:cNvPr>
            <p:cNvSpPr/>
            <p:nvPr/>
          </p:nvSpPr>
          <p:spPr>
            <a:xfrm>
              <a:off x="828448" y="962846"/>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68" name="Freeform: Shape 67">
              <a:extLst>
                <a:ext uri="{FF2B5EF4-FFF2-40B4-BE49-F238E27FC236}">
                  <a16:creationId xmlns:a16="http://schemas.microsoft.com/office/drawing/2014/main" id="{75CE8ED2-8A2F-4A67-999C-4F25480F14FB}"/>
                </a:ext>
              </a:extLst>
            </p:cNvPr>
            <p:cNvSpPr/>
            <p:nvPr/>
          </p:nvSpPr>
          <p:spPr>
            <a:xfrm>
              <a:off x="1112417" y="962159"/>
              <a:ext cx="627679"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GB"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Apps</a:t>
              </a:r>
              <a:endPar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p:txBody>
        </p:sp>
      </p:grpSp>
      <p:grpSp>
        <p:nvGrpSpPr>
          <p:cNvPr id="101" name="Group 100">
            <a:extLst>
              <a:ext uri="{FF2B5EF4-FFF2-40B4-BE49-F238E27FC236}">
                <a16:creationId xmlns:a16="http://schemas.microsoft.com/office/drawing/2014/main" id="{2C1EC34E-6B8E-46B2-8CB6-1202C76334EE}"/>
              </a:ext>
            </a:extLst>
          </p:cNvPr>
          <p:cNvGrpSpPr/>
          <p:nvPr/>
        </p:nvGrpSpPr>
        <p:grpSpPr>
          <a:xfrm>
            <a:off x="2204858" y="1988841"/>
            <a:ext cx="1142524" cy="366839"/>
            <a:chOff x="1583169" y="962159"/>
            <a:chExt cx="856892" cy="275130"/>
          </a:xfrm>
        </p:grpSpPr>
        <p:sp>
          <p:nvSpPr>
            <p:cNvPr id="69" name="Oval 68">
              <a:extLst>
                <a:ext uri="{FF2B5EF4-FFF2-40B4-BE49-F238E27FC236}">
                  <a16:creationId xmlns:a16="http://schemas.microsoft.com/office/drawing/2014/main" id="{D7EEF2BA-8A2C-4216-ABF5-C69F115498B7}"/>
                </a:ext>
              </a:extLst>
            </p:cNvPr>
            <p:cNvSpPr/>
            <p:nvPr/>
          </p:nvSpPr>
          <p:spPr>
            <a:xfrm>
              <a:off x="1583169" y="962846"/>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70" name="Freeform: Shape 69">
              <a:extLst>
                <a:ext uri="{FF2B5EF4-FFF2-40B4-BE49-F238E27FC236}">
                  <a16:creationId xmlns:a16="http://schemas.microsoft.com/office/drawing/2014/main" id="{44166622-9F1E-4393-B270-3F9D33313EBF}"/>
                </a:ext>
              </a:extLst>
            </p:cNvPr>
            <p:cNvSpPr/>
            <p:nvPr/>
          </p:nvSpPr>
          <p:spPr>
            <a:xfrm>
              <a:off x="1857611" y="962159"/>
              <a:ext cx="582450"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GB" sz="1067" b="0" i="0" u="none" strike="noStrike" kern="1200" cap="none" spc="0" normalizeH="0" baseline="0" noProof="0" dirty="0" err="1">
                  <a:ln>
                    <a:noFill/>
                  </a:ln>
                  <a:solidFill>
                    <a:prstClr val="black">
                      <a:hueOff val="0"/>
                      <a:satOff val="0"/>
                      <a:lumOff val="0"/>
                      <a:alphaOff val="0"/>
                    </a:prstClr>
                  </a:solidFill>
                  <a:effectLst/>
                  <a:uLnTx/>
                  <a:uFillTx/>
                  <a:latin typeface="Open Sans"/>
                  <a:ea typeface="+mn-ea"/>
                  <a:cs typeface="+mn-cs"/>
                </a:rPr>
                <a:t>SaMD</a:t>
              </a:r>
              <a:endPar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p:txBody>
        </p:sp>
      </p:grpSp>
      <p:grpSp>
        <p:nvGrpSpPr>
          <p:cNvPr id="102" name="Group 101">
            <a:extLst>
              <a:ext uri="{FF2B5EF4-FFF2-40B4-BE49-F238E27FC236}">
                <a16:creationId xmlns:a16="http://schemas.microsoft.com/office/drawing/2014/main" id="{9464BA3C-4C80-4F0C-BE00-BE047AEB37DC}"/>
              </a:ext>
            </a:extLst>
          </p:cNvPr>
          <p:cNvGrpSpPr/>
          <p:nvPr/>
        </p:nvGrpSpPr>
        <p:grpSpPr>
          <a:xfrm>
            <a:off x="3068953" y="1429981"/>
            <a:ext cx="1376744" cy="366839"/>
            <a:chOff x="2337891" y="962159"/>
            <a:chExt cx="1032557" cy="275130"/>
          </a:xfrm>
        </p:grpSpPr>
        <p:sp>
          <p:nvSpPr>
            <p:cNvPr id="71" name="Oval 70">
              <a:extLst>
                <a:ext uri="{FF2B5EF4-FFF2-40B4-BE49-F238E27FC236}">
                  <a16:creationId xmlns:a16="http://schemas.microsoft.com/office/drawing/2014/main" id="{637DD24E-FC32-49C9-BF19-9C607AB49B7E}"/>
                </a:ext>
              </a:extLst>
            </p:cNvPr>
            <p:cNvSpPr/>
            <p:nvPr/>
          </p:nvSpPr>
          <p:spPr>
            <a:xfrm>
              <a:off x="2337891" y="962846"/>
              <a:ext cx="274444"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72" name="Freeform: Shape 71">
              <a:extLst>
                <a:ext uri="{FF2B5EF4-FFF2-40B4-BE49-F238E27FC236}">
                  <a16:creationId xmlns:a16="http://schemas.microsoft.com/office/drawing/2014/main" id="{295F2C12-A9A1-4303-8E01-EC243E94DA5B}"/>
                </a:ext>
              </a:extLst>
            </p:cNvPr>
            <p:cNvSpPr/>
            <p:nvPr/>
          </p:nvSpPr>
          <p:spPr>
            <a:xfrm>
              <a:off x="2612333" y="962159"/>
              <a:ext cx="758115"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GB"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DevOps</a:t>
              </a:r>
              <a:endPar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p:txBody>
        </p:sp>
      </p:grpSp>
      <p:grpSp>
        <p:nvGrpSpPr>
          <p:cNvPr id="103" name="Group 102">
            <a:extLst>
              <a:ext uri="{FF2B5EF4-FFF2-40B4-BE49-F238E27FC236}">
                <a16:creationId xmlns:a16="http://schemas.microsoft.com/office/drawing/2014/main" id="{9463040A-4ACB-474E-A276-A06F60EDE9E4}"/>
              </a:ext>
            </a:extLst>
          </p:cNvPr>
          <p:cNvGrpSpPr/>
          <p:nvPr/>
        </p:nvGrpSpPr>
        <p:grpSpPr>
          <a:xfrm>
            <a:off x="4221083" y="1220755"/>
            <a:ext cx="1394861" cy="366839"/>
            <a:chOff x="3092612" y="962159"/>
            <a:chExt cx="1046143" cy="275130"/>
          </a:xfrm>
        </p:grpSpPr>
        <p:sp>
          <p:nvSpPr>
            <p:cNvPr id="73" name="Oval 72">
              <a:extLst>
                <a:ext uri="{FF2B5EF4-FFF2-40B4-BE49-F238E27FC236}">
                  <a16:creationId xmlns:a16="http://schemas.microsoft.com/office/drawing/2014/main" id="{B5551E35-3EFB-4F8D-A624-2C3F7C024D85}"/>
                </a:ext>
              </a:extLst>
            </p:cNvPr>
            <p:cNvSpPr/>
            <p:nvPr/>
          </p:nvSpPr>
          <p:spPr>
            <a:xfrm>
              <a:off x="3092612" y="962846"/>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74" name="Freeform: Shape 73">
              <a:extLst>
                <a:ext uri="{FF2B5EF4-FFF2-40B4-BE49-F238E27FC236}">
                  <a16:creationId xmlns:a16="http://schemas.microsoft.com/office/drawing/2014/main" id="{2285148C-A275-467B-B681-83BBEC57AD77}"/>
                </a:ext>
              </a:extLst>
            </p:cNvPr>
            <p:cNvSpPr/>
            <p:nvPr/>
          </p:nvSpPr>
          <p:spPr>
            <a:xfrm>
              <a:off x="3367052" y="962159"/>
              <a:ext cx="771703"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GB"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Patient engagement</a:t>
              </a:r>
              <a:endPar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p:txBody>
        </p:sp>
      </p:grpSp>
      <p:grpSp>
        <p:nvGrpSpPr>
          <p:cNvPr id="108" name="Group 107">
            <a:extLst>
              <a:ext uri="{FF2B5EF4-FFF2-40B4-BE49-F238E27FC236}">
                <a16:creationId xmlns:a16="http://schemas.microsoft.com/office/drawing/2014/main" id="{FA1CB6F3-11D0-4ADA-A441-82BA337C08BC}"/>
              </a:ext>
            </a:extLst>
          </p:cNvPr>
          <p:cNvGrpSpPr/>
          <p:nvPr/>
        </p:nvGrpSpPr>
        <p:grpSpPr>
          <a:xfrm>
            <a:off x="1199459" y="4614823"/>
            <a:ext cx="1233612" cy="358331"/>
            <a:chOff x="1634967" y="4413458"/>
            <a:chExt cx="925210" cy="268752"/>
          </a:xfrm>
        </p:grpSpPr>
        <p:sp>
          <p:nvSpPr>
            <p:cNvPr id="94" name="Oval 93">
              <a:extLst>
                <a:ext uri="{FF2B5EF4-FFF2-40B4-BE49-F238E27FC236}">
                  <a16:creationId xmlns:a16="http://schemas.microsoft.com/office/drawing/2014/main" id="{04F1D52C-1A2B-40CB-9EAA-BD769C39AA3F}"/>
                </a:ext>
              </a:extLst>
            </p:cNvPr>
            <p:cNvSpPr/>
            <p:nvPr/>
          </p:nvSpPr>
          <p:spPr>
            <a:xfrm>
              <a:off x="1634967" y="4414133"/>
              <a:ext cx="268077" cy="268077"/>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95" name="Freeform: Shape 94">
              <a:extLst>
                <a:ext uri="{FF2B5EF4-FFF2-40B4-BE49-F238E27FC236}">
                  <a16:creationId xmlns:a16="http://schemas.microsoft.com/office/drawing/2014/main" id="{2958A310-EB32-4C49-A9C1-3AF24B52A66E}"/>
                </a:ext>
              </a:extLst>
            </p:cNvPr>
            <p:cNvSpPr/>
            <p:nvPr/>
          </p:nvSpPr>
          <p:spPr>
            <a:xfrm>
              <a:off x="1903043" y="4413458"/>
              <a:ext cx="657134" cy="268077"/>
            </a:xfrm>
            <a:custGeom>
              <a:avLst/>
              <a:gdLst>
                <a:gd name="connsiteX0" fmla="*/ 0 w 402115"/>
                <a:gd name="connsiteY0" fmla="*/ 0 h 268077"/>
                <a:gd name="connsiteX1" fmla="*/ 402115 w 402115"/>
                <a:gd name="connsiteY1" fmla="*/ 0 h 268077"/>
                <a:gd name="connsiteX2" fmla="*/ 402115 w 402115"/>
                <a:gd name="connsiteY2" fmla="*/ 268077 h 268077"/>
                <a:gd name="connsiteX3" fmla="*/ 0 w 402115"/>
                <a:gd name="connsiteY3" fmla="*/ 268077 h 268077"/>
                <a:gd name="connsiteX4" fmla="*/ 0 w 402115"/>
                <a:gd name="connsiteY4" fmla="*/ 0 h 268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5" h="268077">
                  <a:moveTo>
                    <a:pt x="0" y="0"/>
                  </a:moveTo>
                  <a:lnTo>
                    <a:pt x="402115" y="0"/>
                  </a:lnTo>
                  <a:lnTo>
                    <a:pt x="402115" y="268077"/>
                  </a:lnTo>
                  <a:lnTo>
                    <a:pt x="0" y="2680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GB"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Devices</a:t>
              </a:r>
              <a:endPar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p:txBody>
        </p:sp>
      </p:grpSp>
      <p:grpSp>
        <p:nvGrpSpPr>
          <p:cNvPr id="109" name="Group 108">
            <a:extLst>
              <a:ext uri="{FF2B5EF4-FFF2-40B4-BE49-F238E27FC236}">
                <a16:creationId xmlns:a16="http://schemas.microsoft.com/office/drawing/2014/main" id="{9DA9E506-696B-4C0E-A583-343125C23C50}"/>
              </a:ext>
            </a:extLst>
          </p:cNvPr>
          <p:cNvGrpSpPr/>
          <p:nvPr/>
        </p:nvGrpSpPr>
        <p:grpSpPr>
          <a:xfrm>
            <a:off x="1679511" y="5318233"/>
            <a:ext cx="1230204" cy="358331"/>
            <a:chOff x="2372179" y="4413458"/>
            <a:chExt cx="922654" cy="268752"/>
          </a:xfrm>
        </p:grpSpPr>
        <p:sp>
          <p:nvSpPr>
            <p:cNvPr id="96" name="Oval 95">
              <a:extLst>
                <a:ext uri="{FF2B5EF4-FFF2-40B4-BE49-F238E27FC236}">
                  <a16:creationId xmlns:a16="http://schemas.microsoft.com/office/drawing/2014/main" id="{374F2C03-30AB-404D-A629-37836DFEB4CB}"/>
                </a:ext>
              </a:extLst>
            </p:cNvPr>
            <p:cNvSpPr/>
            <p:nvPr/>
          </p:nvSpPr>
          <p:spPr>
            <a:xfrm>
              <a:off x="2372179" y="4414133"/>
              <a:ext cx="268077" cy="268077"/>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97" name="Freeform: Shape 96">
              <a:extLst>
                <a:ext uri="{FF2B5EF4-FFF2-40B4-BE49-F238E27FC236}">
                  <a16:creationId xmlns:a16="http://schemas.microsoft.com/office/drawing/2014/main" id="{CA34B21D-405B-42A7-9303-9E58BF72D34B}"/>
                </a:ext>
              </a:extLst>
            </p:cNvPr>
            <p:cNvSpPr/>
            <p:nvPr/>
          </p:nvSpPr>
          <p:spPr>
            <a:xfrm>
              <a:off x="2640256" y="4413458"/>
              <a:ext cx="654577" cy="268077"/>
            </a:xfrm>
            <a:custGeom>
              <a:avLst/>
              <a:gdLst>
                <a:gd name="connsiteX0" fmla="*/ 0 w 402115"/>
                <a:gd name="connsiteY0" fmla="*/ 0 h 268077"/>
                <a:gd name="connsiteX1" fmla="*/ 402115 w 402115"/>
                <a:gd name="connsiteY1" fmla="*/ 0 h 268077"/>
                <a:gd name="connsiteX2" fmla="*/ 402115 w 402115"/>
                <a:gd name="connsiteY2" fmla="*/ 268077 h 268077"/>
                <a:gd name="connsiteX3" fmla="*/ 0 w 402115"/>
                <a:gd name="connsiteY3" fmla="*/ 268077 h 268077"/>
                <a:gd name="connsiteX4" fmla="*/ 0 w 402115"/>
                <a:gd name="connsiteY4" fmla="*/ 0 h 268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5" h="268077">
                  <a:moveTo>
                    <a:pt x="0" y="0"/>
                  </a:moveTo>
                  <a:lnTo>
                    <a:pt x="402115" y="0"/>
                  </a:lnTo>
                  <a:lnTo>
                    <a:pt x="402115" y="268077"/>
                  </a:lnTo>
                  <a:lnTo>
                    <a:pt x="0" y="2680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GB"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Wearables</a:t>
              </a:r>
              <a:endPar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p:txBody>
        </p:sp>
      </p:grpSp>
      <p:grpSp>
        <p:nvGrpSpPr>
          <p:cNvPr id="110" name="Group 109">
            <a:extLst>
              <a:ext uri="{FF2B5EF4-FFF2-40B4-BE49-F238E27FC236}">
                <a16:creationId xmlns:a16="http://schemas.microsoft.com/office/drawing/2014/main" id="{5521E4E1-2F33-488F-BF1D-EBB2F4AF536E}"/>
              </a:ext>
            </a:extLst>
          </p:cNvPr>
          <p:cNvGrpSpPr/>
          <p:nvPr/>
        </p:nvGrpSpPr>
        <p:grpSpPr>
          <a:xfrm>
            <a:off x="2880205" y="5946868"/>
            <a:ext cx="1583615" cy="358331"/>
            <a:chOff x="3109389" y="4413458"/>
            <a:chExt cx="1187715" cy="268752"/>
          </a:xfrm>
        </p:grpSpPr>
        <p:sp>
          <p:nvSpPr>
            <p:cNvPr id="98" name="Oval 97">
              <a:extLst>
                <a:ext uri="{FF2B5EF4-FFF2-40B4-BE49-F238E27FC236}">
                  <a16:creationId xmlns:a16="http://schemas.microsoft.com/office/drawing/2014/main" id="{C34BE50D-2D9F-439C-B59E-152A071F8A0B}"/>
                </a:ext>
              </a:extLst>
            </p:cNvPr>
            <p:cNvSpPr/>
            <p:nvPr/>
          </p:nvSpPr>
          <p:spPr>
            <a:xfrm>
              <a:off x="3109389" y="4414133"/>
              <a:ext cx="268077" cy="268077"/>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99" name="Freeform: Shape 98">
              <a:extLst>
                <a:ext uri="{FF2B5EF4-FFF2-40B4-BE49-F238E27FC236}">
                  <a16:creationId xmlns:a16="http://schemas.microsoft.com/office/drawing/2014/main" id="{AD31EAF0-43FF-445F-B4B2-BFE6243FBFD2}"/>
                </a:ext>
              </a:extLst>
            </p:cNvPr>
            <p:cNvSpPr/>
            <p:nvPr/>
          </p:nvSpPr>
          <p:spPr>
            <a:xfrm>
              <a:off x="3391058" y="4413458"/>
              <a:ext cx="906046" cy="268077"/>
            </a:xfrm>
            <a:custGeom>
              <a:avLst/>
              <a:gdLst>
                <a:gd name="connsiteX0" fmla="*/ 0 w 402115"/>
                <a:gd name="connsiteY0" fmla="*/ 0 h 268077"/>
                <a:gd name="connsiteX1" fmla="*/ 402115 w 402115"/>
                <a:gd name="connsiteY1" fmla="*/ 0 h 268077"/>
                <a:gd name="connsiteX2" fmla="*/ 402115 w 402115"/>
                <a:gd name="connsiteY2" fmla="*/ 268077 h 268077"/>
                <a:gd name="connsiteX3" fmla="*/ 0 w 402115"/>
                <a:gd name="connsiteY3" fmla="*/ 268077 h 268077"/>
                <a:gd name="connsiteX4" fmla="*/ 0 w 402115"/>
                <a:gd name="connsiteY4" fmla="*/ 0 h 268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5" h="268077">
                  <a:moveTo>
                    <a:pt x="0" y="0"/>
                  </a:moveTo>
                  <a:lnTo>
                    <a:pt x="402115" y="0"/>
                  </a:lnTo>
                  <a:lnTo>
                    <a:pt x="402115" y="268077"/>
                  </a:lnTo>
                  <a:lnTo>
                    <a:pt x="0" y="2680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GB"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Digital pills</a:t>
              </a:r>
              <a:endPar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endParaRPr>
            </a:p>
          </p:txBody>
        </p:sp>
      </p:grpSp>
      <p:grpSp>
        <p:nvGrpSpPr>
          <p:cNvPr id="111" name="Group 110">
            <a:extLst>
              <a:ext uri="{FF2B5EF4-FFF2-40B4-BE49-F238E27FC236}">
                <a16:creationId xmlns:a16="http://schemas.microsoft.com/office/drawing/2014/main" id="{FA471D23-7FF1-4FD8-9CF0-BD7BDAF9D2E8}"/>
              </a:ext>
            </a:extLst>
          </p:cNvPr>
          <p:cNvGrpSpPr/>
          <p:nvPr/>
        </p:nvGrpSpPr>
        <p:grpSpPr>
          <a:xfrm>
            <a:off x="7920200" y="6131162"/>
            <a:ext cx="1358537" cy="366839"/>
            <a:chOff x="5992384" y="4410267"/>
            <a:chExt cx="1018899" cy="275131"/>
          </a:xfrm>
        </p:grpSpPr>
        <p:sp>
          <p:nvSpPr>
            <p:cNvPr id="85" name="Oval 84">
              <a:extLst>
                <a:ext uri="{FF2B5EF4-FFF2-40B4-BE49-F238E27FC236}">
                  <a16:creationId xmlns:a16="http://schemas.microsoft.com/office/drawing/2014/main" id="{6E06D1C0-8B1A-48B7-B3DE-AEA730F4FE94}"/>
                </a:ext>
              </a:extLst>
            </p:cNvPr>
            <p:cNvSpPr/>
            <p:nvPr/>
          </p:nvSpPr>
          <p:spPr>
            <a:xfrm>
              <a:off x="5992384" y="4410955"/>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86" name="Freeform: Shape 85">
              <a:extLst>
                <a:ext uri="{FF2B5EF4-FFF2-40B4-BE49-F238E27FC236}">
                  <a16:creationId xmlns:a16="http://schemas.microsoft.com/office/drawing/2014/main" id="{2B13C7B0-6F25-4217-9DCA-33D105736701}"/>
                </a:ext>
              </a:extLst>
            </p:cNvPr>
            <p:cNvSpPr/>
            <p:nvPr/>
          </p:nvSpPr>
          <p:spPr>
            <a:xfrm>
              <a:off x="6266825" y="4410267"/>
              <a:ext cx="744458"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From systems to platforms</a:t>
              </a:r>
            </a:p>
          </p:txBody>
        </p:sp>
      </p:grpSp>
      <p:grpSp>
        <p:nvGrpSpPr>
          <p:cNvPr id="112" name="Group 111">
            <a:extLst>
              <a:ext uri="{FF2B5EF4-FFF2-40B4-BE49-F238E27FC236}">
                <a16:creationId xmlns:a16="http://schemas.microsoft.com/office/drawing/2014/main" id="{1511F858-B163-422C-A31C-3C6BD41B7F67}"/>
              </a:ext>
            </a:extLst>
          </p:cNvPr>
          <p:cNvGrpSpPr/>
          <p:nvPr/>
        </p:nvGrpSpPr>
        <p:grpSpPr>
          <a:xfrm>
            <a:off x="9213635" y="5763449"/>
            <a:ext cx="1525916" cy="366839"/>
            <a:chOff x="6747104" y="4410267"/>
            <a:chExt cx="1144432" cy="275131"/>
          </a:xfrm>
        </p:grpSpPr>
        <p:sp>
          <p:nvSpPr>
            <p:cNvPr id="87" name="Oval 86">
              <a:extLst>
                <a:ext uri="{FF2B5EF4-FFF2-40B4-BE49-F238E27FC236}">
                  <a16:creationId xmlns:a16="http://schemas.microsoft.com/office/drawing/2014/main" id="{C1A2AACD-D390-4C68-A367-A2DD29504D58}"/>
                </a:ext>
              </a:extLst>
            </p:cNvPr>
            <p:cNvSpPr/>
            <p:nvPr/>
          </p:nvSpPr>
          <p:spPr>
            <a:xfrm>
              <a:off x="6747104" y="4410955"/>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88" name="Freeform: Shape 87">
              <a:extLst>
                <a:ext uri="{FF2B5EF4-FFF2-40B4-BE49-F238E27FC236}">
                  <a16:creationId xmlns:a16="http://schemas.microsoft.com/office/drawing/2014/main" id="{3E81FCE2-D633-45B1-85D2-1240CCFA02B6}"/>
                </a:ext>
              </a:extLst>
            </p:cNvPr>
            <p:cNvSpPr/>
            <p:nvPr/>
          </p:nvSpPr>
          <p:spPr>
            <a:xfrm>
              <a:off x="7021546" y="4410267"/>
              <a:ext cx="869990"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From documents to data</a:t>
              </a:r>
            </a:p>
          </p:txBody>
        </p:sp>
      </p:grpSp>
      <p:grpSp>
        <p:nvGrpSpPr>
          <p:cNvPr id="113" name="Group 112">
            <a:extLst>
              <a:ext uri="{FF2B5EF4-FFF2-40B4-BE49-F238E27FC236}">
                <a16:creationId xmlns:a16="http://schemas.microsoft.com/office/drawing/2014/main" id="{5F1CE15F-4BFE-4D44-AA54-B529CFAB13CB}"/>
              </a:ext>
            </a:extLst>
          </p:cNvPr>
          <p:cNvGrpSpPr/>
          <p:nvPr/>
        </p:nvGrpSpPr>
        <p:grpSpPr>
          <a:xfrm>
            <a:off x="9981731" y="5253203"/>
            <a:ext cx="1291296" cy="366839"/>
            <a:chOff x="7501831" y="4410267"/>
            <a:chExt cx="968466" cy="275131"/>
          </a:xfrm>
        </p:grpSpPr>
        <p:sp>
          <p:nvSpPr>
            <p:cNvPr id="89" name="Oval 88">
              <a:extLst>
                <a:ext uri="{FF2B5EF4-FFF2-40B4-BE49-F238E27FC236}">
                  <a16:creationId xmlns:a16="http://schemas.microsoft.com/office/drawing/2014/main" id="{E0A446F3-C98E-40C7-A405-2AE8C21C04B8}"/>
                </a:ext>
              </a:extLst>
            </p:cNvPr>
            <p:cNvSpPr/>
            <p:nvPr/>
          </p:nvSpPr>
          <p:spPr>
            <a:xfrm>
              <a:off x="7501831" y="4410955"/>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90" name="Freeform: Shape 89">
              <a:extLst>
                <a:ext uri="{FF2B5EF4-FFF2-40B4-BE49-F238E27FC236}">
                  <a16:creationId xmlns:a16="http://schemas.microsoft.com/office/drawing/2014/main" id="{9A784660-9217-4E01-8D40-D0871618B64A}"/>
                </a:ext>
              </a:extLst>
            </p:cNvPr>
            <p:cNvSpPr/>
            <p:nvPr/>
          </p:nvSpPr>
          <p:spPr>
            <a:xfrm>
              <a:off x="7776267" y="4410267"/>
              <a:ext cx="694030"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Cloud / SaaS</a:t>
              </a:r>
            </a:p>
          </p:txBody>
        </p:sp>
      </p:grpSp>
      <p:grpSp>
        <p:nvGrpSpPr>
          <p:cNvPr id="114" name="Group 113">
            <a:extLst>
              <a:ext uri="{FF2B5EF4-FFF2-40B4-BE49-F238E27FC236}">
                <a16:creationId xmlns:a16="http://schemas.microsoft.com/office/drawing/2014/main" id="{0C5AA9D9-AB0C-486B-BA71-581C3DE154C6}"/>
              </a:ext>
            </a:extLst>
          </p:cNvPr>
          <p:cNvGrpSpPr/>
          <p:nvPr/>
        </p:nvGrpSpPr>
        <p:grpSpPr>
          <a:xfrm>
            <a:off x="10461767" y="4581129"/>
            <a:ext cx="1459381" cy="366839"/>
            <a:chOff x="8256552" y="4410267"/>
            <a:chExt cx="1094531" cy="275131"/>
          </a:xfrm>
        </p:grpSpPr>
        <p:sp>
          <p:nvSpPr>
            <p:cNvPr id="91" name="Oval 90">
              <a:extLst>
                <a:ext uri="{FF2B5EF4-FFF2-40B4-BE49-F238E27FC236}">
                  <a16:creationId xmlns:a16="http://schemas.microsoft.com/office/drawing/2014/main" id="{805BBD5B-FD1B-4B37-8646-9D78C60327AD}"/>
                </a:ext>
              </a:extLst>
            </p:cNvPr>
            <p:cNvSpPr/>
            <p:nvPr/>
          </p:nvSpPr>
          <p:spPr>
            <a:xfrm>
              <a:off x="8256552" y="4410955"/>
              <a:ext cx="274444"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92" name="Freeform: Shape 91">
              <a:extLst>
                <a:ext uri="{FF2B5EF4-FFF2-40B4-BE49-F238E27FC236}">
                  <a16:creationId xmlns:a16="http://schemas.microsoft.com/office/drawing/2014/main" id="{928DE255-3B9E-4499-9E1B-A2EDB93E1D03}"/>
                </a:ext>
              </a:extLst>
            </p:cNvPr>
            <p:cNvSpPr/>
            <p:nvPr/>
          </p:nvSpPr>
          <p:spPr>
            <a:xfrm>
              <a:off x="8530987" y="4410267"/>
              <a:ext cx="820096"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Robots</a:t>
              </a:r>
            </a:p>
          </p:txBody>
        </p:sp>
      </p:grpSp>
      <p:grpSp>
        <p:nvGrpSpPr>
          <p:cNvPr id="104" name="Group 103">
            <a:extLst>
              <a:ext uri="{FF2B5EF4-FFF2-40B4-BE49-F238E27FC236}">
                <a16:creationId xmlns:a16="http://schemas.microsoft.com/office/drawing/2014/main" id="{B0C79ECA-1DD8-4584-99BA-345FDBB884ED}"/>
              </a:ext>
            </a:extLst>
          </p:cNvPr>
          <p:cNvGrpSpPr/>
          <p:nvPr/>
        </p:nvGrpSpPr>
        <p:grpSpPr>
          <a:xfrm>
            <a:off x="7536160" y="1220755"/>
            <a:ext cx="1379197" cy="366839"/>
            <a:chOff x="5992382" y="962159"/>
            <a:chExt cx="1034393" cy="275130"/>
          </a:xfrm>
        </p:grpSpPr>
        <p:sp>
          <p:nvSpPr>
            <p:cNvPr id="76" name="Oval 75">
              <a:extLst>
                <a:ext uri="{FF2B5EF4-FFF2-40B4-BE49-F238E27FC236}">
                  <a16:creationId xmlns:a16="http://schemas.microsoft.com/office/drawing/2014/main" id="{D51DC228-EF06-478B-AF93-8C5207D6445F}"/>
                </a:ext>
              </a:extLst>
            </p:cNvPr>
            <p:cNvSpPr/>
            <p:nvPr/>
          </p:nvSpPr>
          <p:spPr>
            <a:xfrm>
              <a:off x="5992382" y="962846"/>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77" name="Freeform: Shape 76">
              <a:extLst>
                <a:ext uri="{FF2B5EF4-FFF2-40B4-BE49-F238E27FC236}">
                  <a16:creationId xmlns:a16="http://schemas.microsoft.com/office/drawing/2014/main" id="{23B8483E-BB8B-44C8-97FC-63525C64321F}"/>
                </a:ext>
              </a:extLst>
            </p:cNvPr>
            <p:cNvSpPr/>
            <p:nvPr/>
          </p:nvSpPr>
          <p:spPr>
            <a:xfrm>
              <a:off x="6266826" y="962159"/>
              <a:ext cx="759949"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RWD</a:t>
              </a:r>
            </a:p>
          </p:txBody>
        </p:sp>
      </p:grpSp>
      <p:grpSp>
        <p:nvGrpSpPr>
          <p:cNvPr id="105" name="Group 104">
            <a:extLst>
              <a:ext uri="{FF2B5EF4-FFF2-40B4-BE49-F238E27FC236}">
                <a16:creationId xmlns:a16="http://schemas.microsoft.com/office/drawing/2014/main" id="{AC27E31E-221B-4DF3-9148-93188B7BDF5C}"/>
              </a:ext>
            </a:extLst>
          </p:cNvPr>
          <p:cNvGrpSpPr/>
          <p:nvPr/>
        </p:nvGrpSpPr>
        <p:grpSpPr>
          <a:xfrm>
            <a:off x="8592275" y="1429981"/>
            <a:ext cx="1571683" cy="366839"/>
            <a:chOff x="6747105" y="962159"/>
            <a:chExt cx="1178757" cy="275130"/>
          </a:xfrm>
        </p:grpSpPr>
        <p:sp>
          <p:nvSpPr>
            <p:cNvPr id="78" name="Oval 77">
              <a:extLst>
                <a:ext uri="{FF2B5EF4-FFF2-40B4-BE49-F238E27FC236}">
                  <a16:creationId xmlns:a16="http://schemas.microsoft.com/office/drawing/2014/main" id="{E5007B1C-814A-44E1-8D06-44DB9A3A88EC}"/>
                </a:ext>
              </a:extLst>
            </p:cNvPr>
            <p:cNvSpPr/>
            <p:nvPr/>
          </p:nvSpPr>
          <p:spPr>
            <a:xfrm>
              <a:off x="6747105" y="962846"/>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79" name="Freeform: Shape 78">
              <a:extLst>
                <a:ext uri="{FF2B5EF4-FFF2-40B4-BE49-F238E27FC236}">
                  <a16:creationId xmlns:a16="http://schemas.microsoft.com/office/drawing/2014/main" id="{28D73805-8D2D-47A3-989B-413F2F04BD0D}"/>
                </a:ext>
              </a:extLst>
            </p:cNvPr>
            <p:cNvSpPr/>
            <p:nvPr/>
          </p:nvSpPr>
          <p:spPr>
            <a:xfrm>
              <a:off x="7021546" y="962159"/>
              <a:ext cx="904316"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Tech partners</a:t>
              </a:r>
            </a:p>
          </p:txBody>
        </p:sp>
      </p:grpSp>
      <p:grpSp>
        <p:nvGrpSpPr>
          <p:cNvPr id="106" name="Group 105">
            <a:extLst>
              <a:ext uri="{FF2B5EF4-FFF2-40B4-BE49-F238E27FC236}">
                <a16:creationId xmlns:a16="http://schemas.microsoft.com/office/drawing/2014/main" id="{E21B1280-85D1-49F0-AE66-05CA10FE6BD5}"/>
              </a:ext>
            </a:extLst>
          </p:cNvPr>
          <p:cNvGrpSpPr/>
          <p:nvPr/>
        </p:nvGrpSpPr>
        <p:grpSpPr>
          <a:xfrm>
            <a:off x="9456378" y="1988841"/>
            <a:ext cx="1816645" cy="366839"/>
            <a:chOff x="7501830" y="962159"/>
            <a:chExt cx="1362476" cy="275130"/>
          </a:xfrm>
        </p:grpSpPr>
        <p:sp>
          <p:nvSpPr>
            <p:cNvPr id="80" name="Oval 79">
              <a:extLst>
                <a:ext uri="{FF2B5EF4-FFF2-40B4-BE49-F238E27FC236}">
                  <a16:creationId xmlns:a16="http://schemas.microsoft.com/office/drawing/2014/main" id="{5AE6BE81-6837-4396-8F0A-A5C94A2E6287}"/>
                </a:ext>
              </a:extLst>
            </p:cNvPr>
            <p:cNvSpPr/>
            <p:nvPr/>
          </p:nvSpPr>
          <p:spPr>
            <a:xfrm>
              <a:off x="7501830" y="962846"/>
              <a:ext cx="274443"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81" name="Freeform: Shape 80">
              <a:extLst>
                <a:ext uri="{FF2B5EF4-FFF2-40B4-BE49-F238E27FC236}">
                  <a16:creationId xmlns:a16="http://schemas.microsoft.com/office/drawing/2014/main" id="{F3495CD1-BFF9-4937-A988-8774245B906B}"/>
                </a:ext>
              </a:extLst>
            </p:cNvPr>
            <p:cNvSpPr/>
            <p:nvPr/>
          </p:nvSpPr>
          <p:spPr>
            <a:xfrm>
              <a:off x="7776267" y="962159"/>
              <a:ext cx="1088039"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Research partners</a:t>
              </a:r>
            </a:p>
          </p:txBody>
        </p:sp>
      </p:grpSp>
      <p:grpSp>
        <p:nvGrpSpPr>
          <p:cNvPr id="107" name="Group 106">
            <a:extLst>
              <a:ext uri="{FF2B5EF4-FFF2-40B4-BE49-F238E27FC236}">
                <a16:creationId xmlns:a16="http://schemas.microsoft.com/office/drawing/2014/main" id="{ECA13C26-65B9-4203-95B5-2C28649E8D78}"/>
              </a:ext>
            </a:extLst>
          </p:cNvPr>
          <p:cNvGrpSpPr/>
          <p:nvPr/>
        </p:nvGrpSpPr>
        <p:grpSpPr>
          <a:xfrm>
            <a:off x="10173740" y="2678119"/>
            <a:ext cx="1576771" cy="366839"/>
            <a:chOff x="8256544" y="962159"/>
            <a:chExt cx="1182571" cy="275130"/>
          </a:xfrm>
        </p:grpSpPr>
        <p:sp>
          <p:nvSpPr>
            <p:cNvPr id="82" name="Oval 81">
              <a:extLst>
                <a:ext uri="{FF2B5EF4-FFF2-40B4-BE49-F238E27FC236}">
                  <a16:creationId xmlns:a16="http://schemas.microsoft.com/office/drawing/2014/main" id="{872E4C30-041F-416A-ACE3-67CD3E5CF7CA}"/>
                </a:ext>
              </a:extLst>
            </p:cNvPr>
            <p:cNvSpPr/>
            <p:nvPr/>
          </p:nvSpPr>
          <p:spPr>
            <a:xfrm>
              <a:off x="8256544" y="962846"/>
              <a:ext cx="274442" cy="27444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83" name="Freeform: Shape 82">
              <a:extLst>
                <a:ext uri="{FF2B5EF4-FFF2-40B4-BE49-F238E27FC236}">
                  <a16:creationId xmlns:a16="http://schemas.microsoft.com/office/drawing/2014/main" id="{75A89575-3C69-46E8-B0D4-68C03FC957E7}"/>
                </a:ext>
              </a:extLst>
            </p:cNvPr>
            <p:cNvSpPr/>
            <p:nvPr/>
          </p:nvSpPr>
          <p:spPr>
            <a:xfrm>
              <a:off x="8530987" y="962159"/>
              <a:ext cx="908128" cy="274443"/>
            </a:xfrm>
            <a:custGeom>
              <a:avLst/>
              <a:gdLst>
                <a:gd name="connsiteX0" fmla="*/ 0 w 411665"/>
                <a:gd name="connsiteY0" fmla="*/ 0 h 274443"/>
                <a:gd name="connsiteX1" fmla="*/ 411665 w 411665"/>
                <a:gd name="connsiteY1" fmla="*/ 0 h 274443"/>
                <a:gd name="connsiteX2" fmla="*/ 411665 w 411665"/>
                <a:gd name="connsiteY2" fmla="*/ 274443 h 274443"/>
                <a:gd name="connsiteX3" fmla="*/ 0 w 411665"/>
                <a:gd name="connsiteY3" fmla="*/ 274443 h 274443"/>
                <a:gd name="connsiteX4" fmla="*/ 0 w 411665"/>
                <a:gd name="connsiteY4" fmla="*/ 0 h 27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5" h="274443">
                  <a:moveTo>
                    <a:pt x="0" y="0"/>
                  </a:moveTo>
                  <a:lnTo>
                    <a:pt x="411665" y="0"/>
                  </a:lnTo>
                  <a:lnTo>
                    <a:pt x="411665" y="274443"/>
                  </a:lnTo>
                  <a:lnTo>
                    <a:pt x="0" y="2744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en-US" sz="1067" b="0" i="0" u="none" strike="noStrike" kern="1200" cap="none" spc="0" normalizeH="0" baseline="0" noProof="0" dirty="0">
                  <a:ln>
                    <a:noFill/>
                  </a:ln>
                  <a:solidFill>
                    <a:prstClr val="black">
                      <a:hueOff val="0"/>
                      <a:satOff val="0"/>
                      <a:lumOff val="0"/>
                      <a:alphaOff val="0"/>
                    </a:prstClr>
                  </a:solidFill>
                  <a:effectLst/>
                  <a:uLnTx/>
                  <a:uFillTx/>
                  <a:latin typeface="Open Sans"/>
                  <a:ea typeface="+mn-ea"/>
                  <a:cs typeface="+mn-cs"/>
                </a:rPr>
                <a:t>Regulators/Safety</a:t>
              </a:r>
            </a:p>
          </p:txBody>
        </p:sp>
      </p:grpSp>
      <p:grpSp>
        <p:nvGrpSpPr>
          <p:cNvPr id="124" name="Group 123">
            <a:extLst>
              <a:ext uri="{FF2B5EF4-FFF2-40B4-BE49-F238E27FC236}">
                <a16:creationId xmlns:a16="http://schemas.microsoft.com/office/drawing/2014/main" id="{DB9E6555-57A1-4AD3-9924-2180BCCD0560}"/>
              </a:ext>
            </a:extLst>
          </p:cNvPr>
          <p:cNvGrpSpPr/>
          <p:nvPr/>
        </p:nvGrpSpPr>
        <p:grpSpPr>
          <a:xfrm>
            <a:off x="5225554" y="3419705"/>
            <a:ext cx="414353" cy="166155"/>
            <a:chOff x="3930072" y="2632213"/>
            <a:chExt cx="310765" cy="124616"/>
          </a:xfrm>
        </p:grpSpPr>
        <p:sp>
          <p:nvSpPr>
            <p:cNvPr id="116" name="Oval 115">
              <a:extLst>
                <a:ext uri="{FF2B5EF4-FFF2-40B4-BE49-F238E27FC236}">
                  <a16:creationId xmlns:a16="http://schemas.microsoft.com/office/drawing/2014/main" id="{DE54BE1B-AB67-40BB-B1CF-46DB78BF2273}"/>
                </a:ext>
              </a:extLst>
            </p:cNvPr>
            <p:cNvSpPr/>
            <p:nvPr/>
          </p:nvSpPr>
          <p:spPr>
            <a:xfrm>
              <a:off x="3930072" y="2632523"/>
              <a:ext cx="124306" cy="124306"/>
            </a:xfrm>
            <a:prstGeom prst="ellipse">
              <a:avLst/>
            </a:prstGeom>
            <a:solidFill>
              <a:schemeClr val="bg1">
                <a:lumMod val="95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17" name="Freeform: Shape 116">
              <a:extLst>
                <a:ext uri="{FF2B5EF4-FFF2-40B4-BE49-F238E27FC236}">
                  <a16:creationId xmlns:a16="http://schemas.microsoft.com/office/drawing/2014/main" id="{07A77C02-1894-4209-8FE2-69CA6906BEAD}"/>
                </a:ext>
              </a:extLst>
            </p:cNvPr>
            <p:cNvSpPr/>
            <p:nvPr/>
          </p:nvSpPr>
          <p:spPr>
            <a:xfrm>
              <a:off x="4054378" y="2632213"/>
              <a:ext cx="186459" cy="124306"/>
            </a:xfrm>
            <a:custGeom>
              <a:avLst/>
              <a:gdLst>
                <a:gd name="connsiteX0" fmla="*/ 0 w 186459"/>
                <a:gd name="connsiteY0" fmla="*/ 0 h 124306"/>
                <a:gd name="connsiteX1" fmla="*/ 186459 w 186459"/>
                <a:gd name="connsiteY1" fmla="*/ 0 h 124306"/>
                <a:gd name="connsiteX2" fmla="*/ 186459 w 186459"/>
                <a:gd name="connsiteY2" fmla="*/ 124306 h 124306"/>
                <a:gd name="connsiteX3" fmla="*/ 0 w 186459"/>
                <a:gd name="connsiteY3" fmla="*/ 124306 h 124306"/>
                <a:gd name="connsiteX4" fmla="*/ 0 w 186459"/>
                <a:gd name="connsiteY4" fmla="*/ 0 h 12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59" h="124306">
                  <a:moveTo>
                    <a:pt x="0" y="0"/>
                  </a:moveTo>
                  <a:lnTo>
                    <a:pt x="186459" y="0"/>
                  </a:lnTo>
                  <a:lnTo>
                    <a:pt x="186459" y="124306"/>
                  </a:lnTo>
                  <a:lnTo>
                    <a:pt x="0" y="124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it-IT" sz="667" b="0" i="0" u="none" strike="noStrike" kern="1200" cap="none" spc="0" normalizeH="0" baseline="0" noProof="0" dirty="0">
                  <a:ln>
                    <a:noFill/>
                  </a:ln>
                  <a:solidFill>
                    <a:prstClr val="white"/>
                  </a:solidFill>
                  <a:effectLst/>
                  <a:uLnTx/>
                  <a:uFillTx/>
                  <a:latin typeface="Open Sans"/>
                  <a:ea typeface="+mn-ea"/>
                  <a:cs typeface="+mn-cs"/>
                </a:rPr>
                <a:t>RWE</a:t>
              </a:r>
              <a:endParaRPr kumimoji="0" lang="en-US" sz="667"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125" name="Group 124">
            <a:extLst>
              <a:ext uri="{FF2B5EF4-FFF2-40B4-BE49-F238E27FC236}">
                <a16:creationId xmlns:a16="http://schemas.microsoft.com/office/drawing/2014/main" id="{B1DD2EC9-467C-425D-B2DF-D7A5D5FC7B7E}"/>
              </a:ext>
            </a:extLst>
          </p:cNvPr>
          <p:cNvGrpSpPr/>
          <p:nvPr/>
        </p:nvGrpSpPr>
        <p:grpSpPr>
          <a:xfrm>
            <a:off x="5615948" y="3633955"/>
            <a:ext cx="414353" cy="166155"/>
            <a:chOff x="4271914" y="2632213"/>
            <a:chExt cx="310765" cy="124616"/>
          </a:xfrm>
        </p:grpSpPr>
        <p:sp>
          <p:nvSpPr>
            <p:cNvPr id="118" name="Oval 117">
              <a:extLst>
                <a:ext uri="{FF2B5EF4-FFF2-40B4-BE49-F238E27FC236}">
                  <a16:creationId xmlns:a16="http://schemas.microsoft.com/office/drawing/2014/main" id="{8268979A-951B-4DAC-B9BE-83002A44A999}"/>
                </a:ext>
              </a:extLst>
            </p:cNvPr>
            <p:cNvSpPr/>
            <p:nvPr/>
          </p:nvSpPr>
          <p:spPr>
            <a:xfrm>
              <a:off x="4271914" y="2632523"/>
              <a:ext cx="124306" cy="124306"/>
            </a:xfrm>
            <a:prstGeom prst="ellipse">
              <a:avLst/>
            </a:prstGeom>
            <a:solidFill>
              <a:schemeClr val="bg1">
                <a:lumMod val="95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19" name="Freeform: Shape 118">
              <a:extLst>
                <a:ext uri="{FF2B5EF4-FFF2-40B4-BE49-F238E27FC236}">
                  <a16:creationId xmlns:a16="http://schemas.microsoft.com/office/drawing/2014/main" id="{0CBFB001-DE9A-41B0-8C62-909D5E02707D}"/>
                </a:ext>
              </a:extLst>
            </p:cNvPr>
            <p:cNvSpPr/>
            <p:nvPr/>
          </p:nvSpPr>
          <p:spPr>
            <a:xfrm>
              <a:off x="4396220" y="2632213"/>
              <a:ext cx="186459" cy="124306"/>
            </a:xfrm>
            <a:custGeom>
              <a:avLst/>
              <a:gdLst>
                <a:gd name="connsiteX0" fmla="*/ 0 w 186459"/>
                <a:gd name="connsiteY0" fmla="*/ 0 h 124306"/>
                <a:gd name="connsiteX1" fmla="*/ 186459 w 186459"/>
                <a:gd name="connsiteY1" fmla="*/ 0 h 124306"/>
                <a:gd name="connsiteX2" fmla="*/ 186459 w 186459"/>
                <a:gd name="connsiteY2" fmla="*/ 124306 h 124306"/>
                <a:gd name="connsiteX3" fmla="*/ 0 w 186459"/>
                <a:gd name="connsiteY3" fmla="*/ 124306 h 124306"/>
                <a:gd name="connsiteX4" fmla="*/ 0 w 186459"/>
                <a:gd name="connsiteY4" fmla="*/ 0 h 12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59" h="124306">
                  <a:moveTo>
                    <a:pt x="0" y="0"/>
                  </a:moveTo>
                  <a:lnTo>
                    <a:pt x="186459" y="0"/>
                  </a:lnTo>
                  <a:lnTo>
                    <a:pt x="186459" y="124306"/>
                  </a:lnTo>
                  <a:lnTo>
                    <a:pt x="0" y="124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it-IT" sz="667" b="0" i="0" u="none" strike="noStrike" kern="1200" cap="none" spc="0" normalizeH="0" baseline="0" noProof="0" dirty="0">
                  <a:ln>
                    <a:noFill/>
                  </a:ln>
                  <a:solidFill>
                    <a:prstClr val="white"/>
                  </a:solidFill>
                  <a:effectLst/>
                  <a:uLnTx/>
                  <a:uFillTx/>
                  <a:latin typeface="Open Sans"/>
                  <a:ea typeface="+mn-ea"/>
                  <a:cs typeface="+mn-cs"/>
                </a:rPr>
                <a:t>Big data</a:t>
              </a:r>
              <a:endParaRPr kumimoji="0" lang="en-US" sz="667" b="0"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126" name="Group 125">
            <a:extLst>
              <a:ext uri="{FF2B5EF4-FFF2-40B4-BE49-F238E27FC236}">
                <a16:creationId xmlns:a16="http://schemas.microsoft.com/office/drawing/2014/main" id="{2C04739B-73E5-4355-A8C8-4DDF603A4DB7}"/>
              </a:ext>
            </a:extLst>
          </p:cNvPr>
          <p:cNvGrpSpPr/>
          <p:nvPr/>
        </p:nvGrpSpPr>
        <p:grpSpPr>
          <a:xfrm>
            <a:off x="6257712" y="3633955"/>
            <a:ext cx="414353" cy="166155"/>
            <a:chOff x="4613756" y="2632213"/>
            <a:chExt cx="310765" cy="124616"/>
          </a:xfrm>
        </p:grpSpPr>
        <p:sp>
          <p:nvSpPr>
            <p:cNvPr id="120" name="Oval 119">
              <a:extLst>
                <a:ext uri="{FF2B5EF4-FFF2-40B4-BE49-F238E27FC236}">
                  <a16:creationId xmlns:a16="http://schemas.microsoft.com/office/drawing/2014/main" id="{205815E8-9E81-4748-9CAD-D682FE7C77A6}"/>
                </a:ext>
              </a:extLst>
            </p:cNvPr>
            <p:cNvSpPr/>
            <p:nvPr/>
          </p:nvSpPr>
          <p:spPr>
            <a:xfrm>
              <a:off x="4613756" y="2632523"/>
              <a:ext cx="124306" cy="124306"/>
            </a:xfrm>
            <a:prstGeom prst="ellipse">
              <a:avLst/>
            </a:prstGeom>
            <a:solidFill>
              <a:schemeClr val="bg1">
                <a:lumMod val="95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21" name="Freeform: Shape 120">
              <a:extLst>
                <a:ext uri="{FF2B5EF4-FFF2-40B4-BE49-F238E27FC236}">
                  <a16:creationId xmlns:a16="http://schemas.microsoft.com/office/drawing/2014/main" id="{8926B708-47CD-4198-9FEC-73BB6D2636BB}"/>
                </a:ext>
              </a:extLst>
            </p:cNvPr>
            <p:cNvSpPr/>
            <p:nvPr/>
          </p:nvSpPr>
          <p:spPr>
            <a:xfrm>
              <a:off x="4738062" y="2632213"/>
              <a:ext cx="186459" cy="124306"/>
            </a:xfrm>
            <a:custGeom>
              <a:avLst/>
              <a:gdLst>
                <a:gd name="connsiteX0" fmla="*/ 0 w 186459"/>
                <a:gd name="connsiteY0" fmla="*/ 0 h 124306"/>
                <a:gd name="connsiteX1" fmla="*/ 186459 w 186459"/>
                <a:gd name="connsiteY1" fmla="*/ 0 h 124306"/>
                <a:gd name="connsiteX2" fmla="*/ 186459 w 186459"/>
                <a:gd name="connsiteY2" fmla="*/ 124306 h 124306"/>
                <a:gd name="connsiteX3" fmla="*/ 0 w 186459"/>
                <a:gd name="connsiteY3" fmla="*/ 124306 h 124306"/>
                <a:gd name="connsiteX4" fmla="*/ 0 w 186459"/>
                <a:gd name="connsiteY4" fmla="*/ 0 h 12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59" h="124306">
                  <a:moveTo>
                    <a:pt x="0" y="0"/>
                  </a:moveTo>
                  <a:lnTo>
                    <a:pt x="186459" y="0"/>
                  </a:lnTo>
                  <a:lnTo>
                    <a:pt x="186459" y="124306"/>
                  </a:lnTo>
                  <a:lnTo>
                    <a:pt x="0" y="124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it-IT" sz="667" b="0" i="0" u="none" strike="noStrike" kern="1200" cap="none" spc="0" normalizeH="0" baseline="0" noProof="0">
                  <a:ln>
                    <a:noFill/>
                  </a:ln>
                  <a:solidFill>
                    <a:prstClr val="white"/>
                  </a:solidFill>
                  <a:effectLst/>
                  <a:uLnTx/>
                  <a:uFillTx/>
                  <a:latin typeface="Open Sans"/>
                  <a:ea typeface="+mn-ea"/>
                  <a:cs typeface="+mn-cs"/>
                </a:rPr>
                <a:t>AI</a:t>
              </a:r>
              <a:endParaRPr kumimoji="0" lang="en-US" sz="667"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127" name="Group 126">
            <a:extLst>
              <a:ext uri="{FF2B5EF4-FFF2-40B4-BE49-F238E27FC236}">
                <a16:creationId xmlns:a16="http://schemas.microsoft.com/office/drawing/2014/main" id="{2BFF81ED-A46E-4E3B-BE45-097D97D544B4}"/>
              </a:ext>
            </a:extLst>
          </p:cNvPr>
          <p:cNvGrpSpPr/>
          <p:nvPr/>
        </p:nvGrpSpPr>
        <p:grpSpPr>
          <a:xfrm>
            <a:off x="6588413" y="3419705"/>
            <a:ext cx="449399" cy="166155"/>
            <a:chOff x="4955598" y="2632213"/>
            <a:chExt cx="337049" cy="124616"/>
          </a:xfrm>
        </p:grpSpPr>
        <p:sp>
          <p:nvSpPr>
            <p:cNvPr id="122" name="Oval 121">
              <a:extLst>
                <a:ext uri="{FF2B5EF4-FFF2-40B4-BE49-F238E27FC236}">
                  <a16:creationId xmlns:a16="http://schemas.microsoft.com/office/drawing/2014/main" id="{23747239-1196-4CA0-80E9-712B5493256C}"/>
                </a:ext>
              </a:extLst>
            </p:cNvPr>
            <p:cNvSpPr/>
            <p:nvPr/>
          </p:nvSpPr>
          <p:spPr>
            <a:xfrm>
              <a:off x="4955598" y="2632523"/>
              <a:ext cx="124306" cy="124306"/>
            </a:xfrm>
            <a:prstGeom prst="ellipse">
              <a:avLst/>
            </a:prstGeom>
            <a:solidFill>
              <a:schemeClr val="bg1">
                <a:lumMod val="95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23" name="Freeform: Shape 122">
              <a:extLst>
                <a:ext uri="{FF2B5EF4-FFF2-40B4-BE49-F238E27FC236}">
                  <a16:creationId xmlns:a16="http://schemas.microsoft.com/office/drawing/2014/main" id="{FB006D9E-4154-48A5-BBDB-D281DAA69986}"/>
                </a:ext>
              </a:extLst>
            </p:cNvPr>
            <p:cNvSpPr/>
            <p:nvPr/>
          </p:nvSpPr>
          <p:spPr>
            <a:xfrm>
              <a:off x="5079904" y="2632213"/>
              <a:ext cx="212743" cy="124306"/>
            </a:xfrm>
            <a:custGeom>
              <a:avLst/>
              <a:gdLst>
                <a:gd name="connsiteX0" fmla="*/ 0 w 186459"/>
                <a:gd name="connsiteY0" fmla="*/ 0 h 124306"/>
                <a:gd name="connsiteX1" fmla="*/ 186459 w 186459"/>
                <a:gd name="connsiteY1" fmla="*/ 0 h 124306"/>
                <a:gd name="connsiteX2" fmla="*/ 186459 w 186459"/>
                <a:gd name="connsiteY2" fmla="*/ 124306 h 124306"/>
                <a:gd name="connsiteX3" fmla="*/ 0 w 186459"/>
                <a:gd name="connsiteY3" fmla="*/ 124306 h 124306"/>
                <a:gd name="connsiteX4" fmla="*/ 0 w 186459"/>
                <a:gd name="connsiteY4" fmla="*/ 0 h 12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59" h="124306">
                  <a:moveTo>
                    <a:pt x="0" y="0"/>
                  </a:moveTo>
                  <a:lnTo>
                    <a:pt x="186459" y="0"/>
                  </a:lnTo>
                  <a:lnTo>
                    <a:pt x="186459" y="124306"/>
                  </a:lnTo>
                  <a:lnTo>
                    <a:pt x="0" y="124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marR="0" lvl="0" indent="0" algn="l" defTabSz="296326" rtl="0" eaLnBrk="1" fontAlgn="base" latinLnBrk="0" hangingPunct="1">
                <a:lnSpc>
                  <a:spcPct val="90000"/>
                </a:lnSpc>
                <a:spcBef>
                  <a:spcPct val="0"/>
                </a:spcBef>
                <a:spcAft>
                  <a:spcPct val="35000"/>
                </a:spcAft>
                <a:buClrTx/>
                <a:buSzTx/>
                <a:buFontTx/>
                <a:buNone/>
                <a:tabLst/>
                <a:defRPr/>
              </a:pPr>
              <a:r>
                <a:rPr kumimoji="0" lang="it-IT" sz="667" b="0" i="0" u="none" strike="noStrike" kern="1200" cap="none" spc="0" normalizeH="0" baseline="0" noProof="0" dirty="0">
                  <a:ln>
                    <a:noFill/>
                  </a:ln>
                  <a:solidFill>
                    <a:prstClr val="white"/>
                  </a:solidFill>
                  <a:effectLst/>
                  <a:uLnTx/>
                  <a:uFillTx/>
                  <a:latin typeface="Open Sans"/>
                  <a:ea typeface="+mn-ea"/>
                  <a:cs typeface="+mn-cs"/>
                </a:rPr>
                <a:t>MDM</a:t>
              </a:r>
              <a:endParaRPr kumimoji="0" lang="en-US" sz="667" b="0" i="0" u="none" strike="noStrike" kern="1200" cap="none" spc="0" normalizeH="0" baseline="0" noProof="0" dirty="0">
                <a:ln>
                  <a:noFill/>
                </a:ln>
                <a:solidFill>
                  <a:prstClr val="white"/>
                </a:solidFill>
                <a:effectLst/>
                <a:uLnTx/>
                <a:uFillTx/>
                <a:latin typeface="Open Sans"/>
                <a:ea typeface="+mn-ea"/>
                <a:cs typeface="+mn-cs"/>
              </a:endParaRPr>
            </a:p>
          </p:txBody>
        </p:sp>
      </p:grpSp>
    </p:spTree>
    <p:extLst>
      <p:ext uri="{BB962C8B-B14F-4D97-AF65-F5344CB8AC3E}">
        <p14:creationId xmlns:p14="http://schemas.microsoft.com/office/powerpoint/2010/main" val="293112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9"/>
                                        </p:tgtEl>
                                        <p:attrNameLst>
                                          <p:attrName>style.color</p:attrName>
                                        </p:attrNameLst>
                                      </p:cBhvr>
                                      <p:to>
                                        <a:schemeClr val="bg1"/>
                                      </p:to>
                                    </p:animClr>
                                    <p:animClr clrSpc="rgb" dir="cw">
                                      <p:cBhvr>
                                        <p:cTn id="7" dur="250" autoRev="1" fill="remove"/>
                                        <p:tgtEl>
                                          <p:spTgt spid="29"/>
                                        </p:tgtEl>
                                        <p:attrNameLst>
                                          <p:attrName>fillcolor</p:attrName>
                                        </p:attrNameLst>
                                      </p:cBhvr>
                                      <p:to>
                                        <a:schemeClr val="bg1"/>
                                      </p:to>
                                    </p:animClr>
                                    <p:set>
                                      <p:cBhvr>
                                        <p:cTn id="8" dur="250" autoRev="1" fill="remove"/>
                                        <p:tgtEl>
                                          <p:spTgt spid="29"/>
                                        </p:tgtEl>
                                        <p:attrNameLst>
                                          <p:attrName>fill.type</p:attrName>
                                        </p:attrNameLst>
                                      </p:cBhvr>
                                      <p:to>
                                        <p:strVal val="solid"/>
                                      </p:to>
                                    </p:set>
                                    <p:set>
                                      <p:cBhvr>
                                        <p:cTn id="9" dur="250" autoRev="1" fill="remove"/>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2">
            <a:extLst>
              <a:ext uri="{FF2B5EF4-FFF2-40B4-BE49-F238E27FC236}">
                <a16:creationId xmlns:a16="http://schemas.microsoft.com/office/drawing/2014/main" id="{80C9F6FC-258B-6441-B9F3-B5DA4F91D00B}"/>
              </a:ext>
            </a:extLst>
          </p:cNvPr>
          <p:cNvCxnSpPr>
            <a:cxnSpLocks/>
          </p:cNvCxnSpPr>
          <p:nvPr/>
        </p:nvCxnSpPr>
        <p:spPr>
          <a:xfrm>
            <a:off x="6096000" y="1246031"/>
            <a:ext cx="0" cy="4945579"/>
          </a:xfrm>
          <a:prstGeom prst="line">
            <a:avLst/>
          </a:prstGeom>
          <a:ln w="9525">
            <a:solidFill>
              <a:schemeClr val="bg1"/>
            </a:solidFill>
            <a:prstDash val="dash"/>
            <a:miter lim="800000"/>
          </a:ln>
        </p:spPr>
        <p:style>
          <a:lnRef idx="1">
            <a:schemeClr val="accent1"/>
          </a:lnRef>
          <a:fillRef idx="0">
            <a:schemeClr val="accent1"/>
          </a:fillRef>
          <a:effectRef idx="0">
            <a:schemeClr val="accent1"/>
          </a:effectRef>
          <a:fontRef idx="minor">
            <a:schemeClr val="tx1"/>
          </a:fontRef>
        </p:style>
      </p:cxnSp>
      <p:pic>
        <p:nvPicPr>
          <p:cNvPr id="7" name="Picture 39">
            <a:extLst>
              <a:ext uri="{FF2B5EF4-FFF2-40B4-BE49-F238E27FC236}">
                <a16:creationId xmlns:a16="http://schemas.microsoft.com/office/drawing/2014/main" id="{09A46A68-9C79-C440-AD78-89250ACB651E}"/>
              </a:ext>
            </a:extLst>
          </p:cNvPr>
          <p:cNvPicPr>
            <a:picLocks noChangeAspect="1"/>
          </p:cNvPicPr>
          <p:nvPr/>
        </p:nvPicPr>
        <p:blipFill rotWithShape="1">
          <a:blip r:embed="rId5">
            <a:biLevel thresh="75000"/>
          </a:blip>
          <a:srcRect l="880" t="16151" r="-880" b="20502"/>
          <a:stretch/>
        </p:blipFill>
        <p:spPr>
          <a:xfrm>
            <a:off x="972627" y="1111990"/>
            <a:ext cx="931053" cy="589788"/>
          </a:xfrm>
          <a:prstGeom prst="rect">
            <a:avLst/>
          </a:prstGeom>
          <a:noFill/>
          <a:ln>
            <a:noFill/>
          </a:ln>
        </p:spPr>
      </p:pic>
      <p:sp>
        <p:nvSpPr>
          <p:cNvPr id="8" name="Freeform 87">
            <a:extLst>
              <a:ext uri="{FF2B5EF4-FFF2-40B4-BE49-F238E27FC236}">
                <a16:creationId xmlns:a16="http://schemas.microsoft.com/office/drawing/2014/main" id="{8177FBCD-1053-3D49-8522-0F6A1FF3941C}"/>
              </a:ext>
            </a:extLst>
          </p:cNvPr>
          <p:cNvSpPr>
            <a:spLocks noEditPoints="1"/>
          </p:cNvSpPr>
          <p:nvPr/>
        </p:nvSpPr>
        <p:spPr bwMode="auto">
          <a:xfrm>
            <a:off x="1198127" y="2390453"/>
            <a:ext cx="480053" cy="444559"/>
          </a:xfrm>
          <a:custGeom>
            <a:avLst/>
            <a:gdLst>
              <a:gd name="T0" fmla="*/ 46 w 186"/>
              <a:gd name="T1" fmla="*/ 139 h 186"/>
              <a:gd name="T2" fmla="*/ 82 w 186"/>
              <a:gd name="T3" fmla="*/ 133 h 186"/>
              <a:gd name="T4" fmla="*/ 179 w 186"/>
              <a:gd name="T5" fmla="*/ 36 h 186"/>
              <a:gd name="T6" fmla="*/ 186 w 186"/>
              <a:gd name="T7" fmla="*/ 21 h 186"/>
              <a:gd name="T8" fmla="*/ 165 w 186"/>
              <a:gd name="T9" fmla="*/ 0 h 186"/>
              <a:gd name="T10" fmla="*/ 150 w 186"/>
              <a:gd name="T11" fmla="*/ 6 h 186"/>
              <a:gd name="T12" fmla="*/ 53 w 186"/>
              <a:gd name="T13" fmla="*/ 103 h 186"/>
              <a:gd name="T14" fmla="*/ 46 w 186"/>
              <a:gd name="T15" fmla="*/ 139 h 186"/>
              <a:gd name="T16" fmla="*/ 156 w 186"/>
              <a:gd name="T17" fmla="*/ 12 h 186"/>
              <a:gd name="T18" fmla="*/ 165 w 186"/>
              <a:gd name="T19" fmla="*/ 9 h 186"/>
              <a:gd name="T20" fmla="*/ 177 w 186"/>
              <a:gd name="T21" fmla="*/ 21 h 186"/>
              <a:gd name="T22" fmla="*/ 174 w 186"/>
              <a:gd name="T23" fmla="*/ 30 h 186"/>
              <a:gd name="T24" fmla="*/ 168 w 186"/>
              <a:gd name="T25" fmla="*/ 36 h 186"/>
              <a:gd name="T26" fmla="*/ 150 w 186"/>
              <a:gd name="T27" fmla="*/ 18 h 186"/>
              <a:gd name="T28" fmla="*/ 156 w 186"/>
              <a:gd name="T29" fmla="*/ 12 h 186"/>
              <a:gd name="T30" fmla="*/ 144 w 186"/>
              <a:gd name="T31" fmla="*/ 24 h 186"/>
              <a:gd name="T32" fmla="*/ 162 w 186"/>
              <a:gd name="T33" fmla="*/ 42 h 186"/>
              <a:gd name="T34" fmla="*/ 84 w 186"/>
              <a:gd name="T35" fmla="*/ 119 h 186"/>
              <a:gd name="T36" fmla="*/ 84 w 186"/>
              <a:gd name="T37" fmla="*/ 102 h 186"/>
              <a:gd name="T38" fmla="*/ 67 w 186"/>
              <a:gd name="T39" fmla="*/ 102 h 186"/>
              <a:gd name="T40" fmla="*/ 144 w 186"/>
              <a:gd name="T41" fmla="*/ 24 h 186"/>
              <a:gd name="T42" fmla="*/ 60 w 186"/>
              <a:gd name="T43" fmla="*/ 110 h 186"/>
              <a:gd name="T44" fmla="*/ 76 w 186"/>
              <a:gd name="T45" fmla="*/ 110 h 186"/>
              <a:gd name="T46" fmla="*/ 76 w 186"/>
              <a:gd name="T47" fmla="*/ 126 h 186"/>
              <a:gd name="T48" fmla="*/ 57 w 186"/>
              <a:gd name="T49" fmla="*/ 129 h 186"/>
              <a:gd name="T50" fmla="*/ 60 w 186"/>
              <a:gd name="T51" fmla="*/ 110 h 186"/>
              <a:gd name="T52" fmla="*/ 181 w 186"/>
              <a:gd name="T53" fmla="*/ 64 h 186"/>
              <a:gd name="T54" fmla="*/ 177 w 186"/>
              <a:gd name="T55" fmla="*/ 68 h 186"/>
              <a:gd name="T56" fmla="*/ 177 w 186"/>
              <a:gd name="T57" fmla="*/ 161 h 186"/>
              <a:gd name="T58" fmla="*/ 160 w 186"/>
              <a:gd name="T59" fmla="*/ 177 h 186"/>
              <a:gd name="T60" fmla="*/ 25 w 186"/>
              <a:gd name="T61" fmla="*/ 177 h 186"/>
              <a:gd name="T62" fmla="*/ 8 w 186"/>
              <a:gd name="T63" fmla="*/ 161 h 186"/>
              <a:gd name="T64" fmla="*/ 8 w 186"/>
              <a:gd name="T65" fmla="*/ 26 h 186"/>
              <a:gd name="T66" fmla="*/ 25 w 186"/>
              <a:gd name="T67" fmla="*/ 9 h 186"/>
              <a:gd name="T68" fmla="*/ 118 w 186"/>
              <a:gd name="T69" fmla="*/ 9 h 186"/>
              <a:gd name="T70" fmla="*/ 122 w 186"/>
              <a:gd name="T71" fmla="*/ 4 h 186"/>
              <a:gd name="T72" fmla="*/ 118 w 186"/>
              <a:gd name="T73" fmla="*/ 0 h 186"/>
              <a:gd name="T74" fmla="*/ 25 w 186"/>
              <a:gd name="T75" fmla="*/ 0 h 186"/>
              <a:gd name="T76" fmla="*/ 0 w 186"/>
              <a:gd name="T77" fmla="*/ 26 h 186"/>
              <a:gd name="T78" fmla="*/ 0 w 186"/>
              <a:gd name="T79" fmla="*/ 161 h 186"/>
              <a:gd name="T80" fmla="*/ 25 w 186"/>
              <a:gd name="T81" fmla="*/ 186 h 186"/>
              <a:gd name="T82" fmla="*/ 160 w 186"/>
              <a:gd name="T83" fmla="*/ 186 h 186"/>
              <a:gd name="T84" fmla="*/ 186 w 186"/>
              <a:gd name="T85" fmla="*/ 161 h 186"/>
              <a:gd name="T86" fmla="*/ 186 w 186"/>
              <a:gd name="T87" fmla="*/ 68 h 186"/>
              <a:gd name="T88" fmla="*/ 181 w 186"/>
              <a:gd name="T89" fmla="*/ 6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186">
                <a:moveTo>
                  <a:pt x="46" y="139"/>
                </a:moveTo>
                <a:cubicBezTo>
                  <a:pt x="82" y="133"/>
                  <a:pt x="82" y="133"/>
                  <a:pt x="82" y="133"/>
                </a:cubicBezTo>
                <a:cubicBezTo>
                  <a:pt x="179" y="36"/>
                  <a:pt x="179" y="36"/>
                  <a:pt x="179" y="36"/>
                </a:cubicBezTo>
                <a:cubicBezTo>
                  <a:pt x="183" y="32"/>
                  <a:pt x="186" y="27"/>
                  <a:pt x="186" y="21"/>
                </a:cubicBezTo>
                <a:cubicBezTo>
                  <a:pt x="186" y="10"/>
                  <a:pt x="176" y="0"/>
                  <a:pt x="165" y="0"/>
                </a:cubicBezTo>
                <a:cubicBezTo>
                  <a:pt x="159" y="0"/>
                  <a:pt x="153" y="3"/>
                  <a:pt x="150" y="6"/>
                </a:cubicBezTo>
                <a:cubicBezTo>
                  <a:pt x="53" y="103"/>
                  <a:pt x="53" y="103"/>
                  <a:pt x="53" y="103"/>
                </a:cubicBezTo>
                <a:lnTo>
                  <a:pt x="46" y="139"/>
                </a:lnTo>
                <a:close/>
                <a:moveTo>
                  <a:pt x="156" y="12"/>
                </a:moveTo>
                <a:cubicBezTo>
                  <a:pt x="158" y="10"/>
                  <a:pt x="161" y="9"/>
                  <a:pt x="165" y="9"/>
                </a:cubicBezTo>
                <a:cubicBezTo>
                  <a:pt x="172" y="9"/>
                  <a:pt x="177" y="14"/>
                  <a:pt x="177" y="21"/>
                </a:cubicBezTo>
                <a:cubicBezTo>
                  <a:pt x="177" y="25"/>
                  <a:pt x="176" y="28"/>
                  <a:pt x="174" y="30"/>
                </a:cubicBezTo>
                <a:cubicBezTo>
                  <a:pt x="168" y="36"/>
                  <a:pt x="168" y="36"/>
                  <a:pt x="168" y="36"/>
                </a:cubicBezTo>
                <a:cubicBezTo>
                  <a:pt x="150" y="18"/>
                  <a:pt x="150" y="18"/>
                  <a:pt x="150" y="18"/>
                </a:cubicBezTo>
                <a:lnTo>
                  <a:pt x="156" y="12"/>
                </a:lnTo>
                <a:close/>
                <a:moveTo>
                  <a:pt x="144" y="24"/>
                </a:moveTo>
                <a:cubicBezTo>
                  <a:pt x="162" y="42"/>
                  <a:pt x="162" y="42"/>
                  <a:pt x="162" y="42"/>
                </a:cubicBezTo>
                <a:cubicBezTo>
                  <a:pt x="84" y="119"/>
                  <a:pt x="84" y="119"/>
                  <a:pt x="84" y="119"/>
                </a:cubicBezTo>
                <a:cubicBezTo>
                  <a:pt x="84" y="102"/>
                  <a:pt x="84" y="102"/>
                  <a:pt x="84" y="102"/>
                </a:cubicBezTo>
                <a:cubicBezTo>
                  <a:pt x="67" y="102"/>
                  <a:pt x="67" y="102"/>
                  <a:pt x="67" y="102"/>
                </a:cubicBezTo>
                <a:lnTo>
                  <a:pt x="144" y="24"/>
                </a:lnTo>
                <a:close/>
                <a:moveTo>
                  <a:pt x="60" y="110"/>
                </a:moveTo>
                <a:cubicBezTo>
                  <a:pt x="76" y="110"/>
                  <a:pt x="76" y="110"/>
                  <a:pt x="76" y="110"/>
                </a:cubicBezTo>
                <a:cubicBezTo>
                  <a:pt x="76" y="126"/>
                  <a:pt x="76" y="126"/>
                  <a:pt x="76" y="126"/>
                </a:cubicBezTo>
                <a:cubicBezTo>
                  <a:pt x="57" y="129"/>
                  <a:pt x="57" y="129"/>
                  <a:pt x="57" y="129"/>
                </a:cubicBezTo>
                <a:lnTo>
                  <a:pt x="60" y="110"/>
                </a:lnTo>
                <a:close/>
                <a:moveTo>
                  <a:pt x="181" y="64"/>
                </a:moveTo>
                <a:cubicBezTo>
                  <a:pt x="179" y="64"/>
                  <a:pt x="177" y="65"/>
                  <a:pt x="177" y="68"/>
                </a:cubicBezTo>
                <a:cubicBezTo>
                  <a:pt x="177" y="161"/>
                  <a:pt x="177" y="161"/>
                  <a:pt x="177" y="161"/>
                </a:cubicBezTo>
                <a:cubicBezTo>
                  <a:pt x="177" y="170"/>
                  <a:pt x="170" y="177"/>
                  <a:pt x="160" y="177"/>
                </a:cubicBezTo>
                <a:cubicBezTo>
                  <a:pt x="25" y="177"/>
                  <a:pt x="25" y="177"/>
                  <a:pt x="25" y="177"/>
                </a:cubicBezTo>
                <a:cubicBezTo>
                  <a:pt x="16" y="177"/>
                  <a:pt x="8" y="170"/>
                  <a:pt x="8" y="161"/>
                </a:cubicBezTo>
                <a:cubicBezTo>
                  <a:pt x="8" y="26"/>
                  <a:pt x="8" y="26"/>
                  <a:pt x="8" y="26"/>
                </a:cubicBezTo>
                <a:cubicBezTo>
                  <a:pt x="8" y="16"/>
                  <a:pt x="16" y="9"/>
                  <a:pt x="25" y="9"/>
                </a:cubicBezTo>
                <a:cubicBezTo>
                  <a:pt x="118" y="9"/>
                  <a:pt x="118" y="9"/>
                  <a:pt x="118" y="9"/>
                </a:cubicBezTo>
                <a:cubicBezTo>
                  <a:pt x="120" y="9"/>
                  <a:pt x="122" y="7"/>
                  <a:pt x="122" y="4"/>
                </a:cubicBezTo>
                <a:cubicBezTo>
                  <a:pt x="122" y="2"/>
                  <a:pt x="120" y="0"/>
                  <a:pt x="118" y="0"/>
                </a:cubicBezTo>
                <a:cubicBezTo>
                  <a:pt x="25" y="0"/>
                  <a:pt x="25" y="0"/>
                  <a:pt x="25" y="0"/>
                </a:cubicBezTo>
                <a:cubicBezTo>
                  <a:pt x="11" y="0"/>
                  <a:pt x="0" y="12"/>
                  <a:pt x="0" y="26"/>
                </a:cubicBezTo>
                <a:cubicBezTo>
                  <a:pt x="0" y="161"/>
                  <a:pt x="0" y="161"/>
                  <a:pt x="0" y="161"/>
                </a:cubicBezTo>
                <a:cubicBezTo>
                  <a:pt x="0" y="175"/>
                  <a:pt x="11" y="186"/>
                  <a:pt x="25" y="186"/>
                </a:cubicBezTo>
                <a:cubicBezTo>
                  <a:pt x="160" y="186"/>
                  <a:pt x="160" y="186"/>
                  <a:pt x="160" y="186"/>
                </a:cubicBezTo>
                <a:cubicBezTo>
                  <a:pt x="174" y="186"/>
                  <a:pt x="186" y="175"/>
                  <a:pt x="186" y="161"/>
                </a:cubicBezTo>
                <a:cubicBezTo>
                  <a:pt x="186" y="68"/>
                  <a:pt x="186" y="68"/>
                  <a:pt x="186" y="68"/>
                </a:cubicBezTo>
                <a:cubicBezTo>
                  <a:pt x="186" y="65"/>
                  <a:pt x="184" y="64"/>
                  <a:pt x="181" y="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9140" fontAlgn="base">
              <a:spcBef>
                <a:spcPct val="0"/>
              </a:spcBef>
              <a:spcAft>
                <a:spcPct val="0"/>
              </a:spcAft>
              <a:defRPr/>
            </a:pPr>
            <a:endParaRPr lang="en-GB" dirty="0">
              <a:solidFill>
                <a:srgbClr val="780000"/>
              </a:solidFill>
              <a:latin typeface="Verdana" pitchFamily="34" charset="0"/>
              <a:cs typeface="Arial" charset="0"/>
            </a:endParaRPr>
          </a:p>
        </p:txBody>
      </p:sp>
      <p:pic>
        <p:nvPicPr>
          <p:cNvPr id="9" name="Picture 43">
            <a:extLst>
              <a:ext uri="{FF2B5EF4-FFF2-40B4-BE49-F238E27FC236}">
                <a16:creationId xmlns:a16="http://schemas.microsoft.com/office/drawing/2014/main" id="{8D6A13E5-E79B-1744-9D1E-F1B305D9D510}"/>
              </a:ext>
            </a:extLst>
          </p:cNvPr>
          <p:cNvPicPr>
            <a:picLocks noChangeAspect="1"/>
          </p:cNvPicPr>
          <p:nvPr/>
        </p:nvPicPr>
        <p:blipFill>
          <a:blip r:embed="rId6"/>
          <a:stretch>
            <a:fillRect/>
          </a:stretch>
        </p:blipFill>
        <p:spPr>
          <a:xfrm>
            <a:off x="3048320" y="2324697"/>
            <a:ext cx="576064" cy="576064"/>
          </a:xfrm>
          <a:prstGeom prst="rect">
            <a:avLst/>
          </a:prstGeom>
          <a:noFill/>
          <a:ln>
            <a:noFill/>
          </a:ln>
        </p:spPr>
      </p:pic>
      <p:grpSp>
        <p:nvGrpSpPr>
          <p:cNvPr id="10" name="Group 10">
            <a:extLst>
              <a:ext uri="{FF2B5EF4-FFF2-40B4-BE49-F238E27FC236}">
                <a16:creationId xmlns:a16="http://schemas.microsoft.com/office/drawing/2014/main" id="{D5C82472-6F38-8444-B3AB-1C816A14281A}"/>
              </a:ext>
            </a:extLst>
          </p:cNvPr>
          <p:cNvGrpSpPr/>
          <p:nvPr/>
        </p:nvGrpSpPr>
        <p:grpSpPr>
          <a:xfrm>
            <a:off x="3503713" y="3416247"/>
            <a:ext cx="816311" cy="960107"/>
            <a:chOff x="5636489" y="2313907"/>
            <a:chExt cx="1044281" cy="1249024"/>
          </a:xfrm>
        </p:grpSpPr>
        <p:pic>
          <p:nvPicPr>
            <p:cNvPr id="11" name="Picture 44">
              <a:extLst>
                <a:ext uri="{FF2B5EF4-FFF2-40B4-BE49-F238E27FC236}">
                  <a16:creationId xmlns:a16="http://schemas.microsoft.com/office/drawing/2014/main" id="{83980A96-4651-A945-90C2-4A2ED570C321}"/>
                </a:ext>
              </a:extLst>
            </p:cNvPr>
            <p:cNvPicPr>
              <a:picLocks noChangeAspect="1"/>
            </p:cNvPicPr>
            <p:nvPr/>
          </p:nvPicPr>
          <p:blipFill>
            <a:blip r:embed="rId7">
              <a:lum bright="70000" contrast="-70000"/>
            </a:blip>
            <a:stretch>
              <a:fillRect/>
            </a:stretch>
          </p:blipFill>
          <p:spPr>
            <a:xfrm>
              <a:off x="5636489" y="2700643"/>
              <a:ext cx="862288" cy="862288"/>
            </a:xfrm>
            <a:prstGeom prst="rect">
              <a:avLst/>
            </a:prstGeom>
            <a:noFill/>
            <a:ln>
              <a:noFill/>
            </a:ln>
          </p:spPr>
        </p:pic>
        <p:pic>
          <p:nvPicPr>
            <p:cNvPr id="12" name="Picture 45">
              <a:extLst>
                <a:ext uri="{FF2B5EF4-FFF2-40B4-BE49-F238E27FC236}">
                  <a16:creationId xmlns:a16="http://schemas.microsoft.com/office/drawing/2014/main" id="{ADB53369-6737-3147-B8CF-77E05CDE3286}"/>
                </a:ext>
              </a:extLst>
            </p:cNvPr>
            <p:cNvPicPr>
              <a:picLocks noChangeAspect="1"/>
            </p:cNvPicPr>
            <p:nvPr/>
          </p:nvPicPr>
          <p:blipFill>
            <a:blip r:embed="rId8">
              <a:lum bright="70000" contrast="-70000"/>
            </a:blip>
            <a:stretch>
              <a:fillRect/>
            </a:stretch>
          </p:blipFill>
          <p:spPr>
            <a:xfrm>
              <a:off x="5998153" y="2313907"/>
              <a:ext cx="682617" cy="682617"/>
            </a:xfrm>
            <a:prstGeom prst="rect">
              <a:avLst/>
            </a:prstGeom>
            <a:noFill/>
            <a:ln>
              <a:noFill/>
            </a:ln>
          </p:spPr>
        </p:pic>
      </p:grpSp>
      <p:pic>
        <p:nvPicPr>
          <p:cNvPr id="13" name="Picture 57">
            <a:extLst>
              <a:ext uri="{FF2B5EF4-FFF2-40B4-BE49-F238E27FC236}">
                <a16:creationId xmlns:a16="http://schemas.microsoft.com/office/drawing/2014/main" id="{34C48805-B7E9-6644-A972-0379F40E328E}"/>
              </a:ext>
            </a:extLst>
          </p:cNvPr>
          <p:cNvPicPr>
            <a:picLocks noChangeAspect="1"/>
          </p:cNvPicPr>
          <p:nvPr/>
        </p:nvPicPr>
        <p:blipFill>
          <a:blip r:embed="rId9"/>
          <a:stretch>
            <a:fillRect/>
          </a:stretch>
        </p:blipFill>
        <p:spPr>
          <a:xfrm>
            <a:off x="5073665" y="2456141"/>
            <a:ext cx="396617" cy="396617"/>
          </a:xfrm>
          <a:prstGeom prst="rect">
            <a:avLst/>
          </a:prstGeom>
          <a:noFill/>
          <a:ln>
            <a:noFill/>
          </a:ln>
        </p:spPr>
      </p:pic>
      <p:sp>
        <p:nvSpPr>
          <p:cNvPr id="15" name="Rectangle 102">
            <a:extLst>
              <a:ext uri="{FF2B5EF4-FFF2-40B4-BE49-F238E27FC236}">
                <a16:creationId xmlns:a16="http://schemas.microsoft.com/office/drawing/2014/main" id="{85B75A8C-CD7C-FE40-BAF6-40EF68286245}"/>
              </a:ext>
            </a:extLst>
          </p:cNvPr>
          <p:cNvSpPr/>
          <p:nvPr/>
        </p:nvSpPr>
        <p:spPr>
          <a:xfrm>
            <a:off x="821588" y="1400023"/>
            <a:ext cx="5185072" cy="4704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fontAlgn="base">
              <a:spcBef>
                <a:spcPct val="0"/>
              </a:spcBef>
              <a:spcAft>
                <a:spcPct val="0"/>
              </a:spcAft>
              <a:defRPr/>
            </a:pPr>
            <a:endParaRPr lang="en-GB" sz="2400" dirty="0">
              <a:solidFill>
                <a:srgbClr val="FFFFFF"/>
              </a:solidFill>
              <a:latin typeface="Arial"/>
            </a:endParaRPr>
          </a:p>
        </p:txBody>
      </p:sp>
      <p:pic>
        <p:nvPicPr>
          <p:cNvPr id="16" name="Picture 46">
            <a:extLst>
              <a:ext uri="{FF2B5EF4-FFF2-40B4-BE49-F238E27FC236}">
                <a16:creationId xmlns:a16="http://schemas.microsoft.com/office/drawing/2014/main" id="{531AFD9B-B2DD-7D43-8AC0-1942BF059A08}"/>
              </a:ext>
            </a:extLst>
          </p:cNvPr>
          <p:cNvPicPr>
            <a:picLocks noChangeAspect="1"/>
          </p:cNvPicPr>
          <p:nvPr/>
        </p:nvPicPr>
        <p:blipFill>
          <a:blip r:embed="rId10"/>
          <a:stretch>
            <a:fillRect/>
          </a:stretch>
        </p:blipFill>
        <p:spPr>
          <a:xfrm>
            <a:off x="1198127" y="3770709"/>
            <a:ext cx="480053" cy="516361"/>
          </a:xfrm>
          <a:prstGeom prst="rect">
            <a:avLst/>
          </a:prstGeom>
          <a:noFill/>
          <a:ln cap="flat">
            <a:noFill/>
          </a:ln>
        </p:spPr>
      </p:pic>
      <p:pic>
        <p:nvPicPr>
          <p:cNvPr id="17" name="Picture 47">
            <a:extLst>
              <a:ext uri="{FF2B5EF4-FFF2-40B4-BE49-F238E27FC236}">
                <a16:creationId xmlns:a16="http://schemas.microsoft.com/office/drawing/2014/main" id="{D1C61EF3-7940-5F46-9C9A-244784C54D3C}"/>
              </a:ext>
            </a:extLst>
          </p:cNvPr>
          <p:cNvPicPr>
            <a:picLocks noChangeAspect="1"/>
          </p:cNvPicPr>
          <p:nvPr/>
        </p:nvPicPr>
        <p:blipFill>
          <a:blip r:embed="rId11"/>
          <a:stretch>
            <a:fillRect/>
          </a:stretch>
        </p:blipFill>
        <p:spPr>
          <a:xfrm>
            <a:off x="1089232" y="5214680"/>
            <a:ext cx="697843" cy="697843"/>
          </a:xfrm>
          <a:prstGeom prst="rect">
            <a:avLst/>
          </a:prstGeom>
          <a:noFill/>
          <a:ln cap="flat">
            <a:noFill/>
          </a:ln>
        </p:spPr>
      </p:pic>
      <p:sp>
        <p:nvSpPr>
          <p:cNvPr id="18" name="TextBox 42">
            <a:extLst>
              <a:ext uri="{FF2B5EF4-FFF2-40B4-BE49-F238E27FC236}">
                <a16:creationId xmlns:a16="http://schemas.microsoft.com/office/drawing/2014/main" id="{A48566F0-4D31-4747-BBA4-CD4883AF2436}"/>
              </a:ext>
            </a:extLst>
          </p:cNvPr>
          <p:cNvSpPr txBox="1"/>
          <p:nvPr/>
        </p:nvSpPr>
        <p:spPr>
          <a:xfrm>
            <a:off x="822919" y="1577510"/>
            <a:ext cx="1230465" cy="369332"/>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FFFF"/>
                </a:solidFill>
                <a:latin typeface="Segoe UI Light" pitchFamily="34"/>
                <a:cs typeface="Segoe UI Light" pitchFamily="34"/>
              </a:rPr>
              <a:t>Participants</a:t>
            </a:r>
            <a:endParaRPr lang="en-GB" sz="1600" kern="0" dirty="0">
              <a:solidFill>
                <a:srgbClr val="FFFFFF"/>
              </a:solidFill>
              <a:latin typeface="Segoe UI Light" pitchFamily="34"/>
              <a:cs typeface="Segoe UI Light" pitchFamily="34"/>
            </a:endParaRPr>
          </a:p>
        </p:txBody>
      </p:sp>
      <p:sp>
        <p:nvSpPr>
          <p:cNvPr id="19" name="TextBox 42">
            <a:extLst>
              <a:ext uri="{FF2B5EF4-FFF2-40B4-BE49-F238E27FC236}">
                <a16:creationId xmlns:a16="http://schemas.microsoft.com/office/drawing/2014/main" id="{DAAAE09D-5CF7-994F-A83A-CE993F3004BC}"/>
              </a:ext>
            </a:extLst>
          </p:cNvPr>
          <p:cNvSpPr txBox="1"/>
          <p:nvPr/>
        </p:nvSpPr>
        <p:spPr>
          <a:xfrm>
            <a:off x="918095" y="2840183"/>
            <a:ext cx="994824" cy="369332"/>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FFFF"/>
                </a:solidFill>
                <a:latin typeface="Segoe UI Light" pitchFamily="34"/>
                <a:cs typeface="Segoe UI Light" pitchFamily="34"/>
              </a:rPr>
              <a:t>Inclusion</a:t>
            </a:r>
            <a:endParaRPr lang="en-GB" sz="1600" kern="0" dirty="0">
              <a:solidFill>
                <a:srgbClr val="FFFFFF"/>
              </a:solidFill>
              <a:latin typeface="Segoe UI Light" pitchFamily="34"/>
              <a:cs typeface="Segoe UI Light" pitchFamily="34"/>
            </a:endParaRPr>
          </a:p>
        </p:txBody>
      </p:sp>
      <p:sp>
        <p:nvSpPr>
          <p:cNvPr id="20" name="TextBox 42">
            <a:extLst>
              <a:ext uri="{FF2B5EF4-FFF2-40B4-BE49-F238E27FC236}">
                <a16:creationId xmlns:a16="http://schemas.microsoft.com/office/drawing/2014/main" id="{EBA6C321-C698-C142-8274-9EE19CF77E4D}"/>
              </a:ext>
            </a:extLst>
          </p:cNvPr>
          <p:cNvSpPr txBox="1"/>
          <p:nvPr/>
        </p:nvSpPr>
        <p:spPr>
          <a:xfrm>
            <a:off x="2883376" y="2840183"/>
            <a:ext cx="818494" cy="369332"/>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FFFF"/>
                </a:solidFill>
                <a:latin typeface="Segoe UI Light" pitchFamily="34"/>
                <a:cs typeface="Segoe UI Light" pitchFamily="34"/>
              </a:rPr>
              <a:t>Device</a:t>
            </a:r>
            <a:endParaRPr lang="en-GB" sz="1600" kern="0" dirty="0">
              <a:solidFill>
                <a:srgbClr val="FFFFFF"/>
              </a:solidFill>
              <a:latin typeface="Segoe UI Light" pitchFamily="34"/>
              <a:cs typeface="Segoe UI Light" pitchFamily="34"/>
            </a:endParaRPr>
          </a:p>
        </p:txBody>
      </p:sp>
      <p:sp>
        <p:nvSpPr>
          <p:cNvPr id="21" name="TextBox 42">
            <a:extLst>
              <a:ext uri="{FF2B5EF4-FFF2-40B4-BE49-F238E27FC236}">
                <a16:creationId xmlns:a16="http://schemas.microsoft.com/office/drawing/2014/main" id="{B478BB17-B67F-BB49-BDDE-E00775DEF321}"/>
              </a:ext>
            </a:extLst>
          </p:cNvPr>
          <p:cNvSpPr txBox="1"/>
          <p:nvPr/>
        </p:nvSpPr>
        <p:spPr>
          <a:xfrm>
            <a:off x="4561903" y="2840183"/>
            <a:ext cx="1155124" cy="369332"/>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FFFF"/>
                </a:solidFill>
                <a:latin typeface="Segoe UI Light" pitchFamily="34"/>
                <a:cs typeface="Segoe UI Light" pitchFamily="34"/>
              </a:rPr>
              <a:t>Study start</a:t>
            </a:r>
            <a:endParaRPr lang="en-GB" sz="1600" kern="0" dirty="0">
              <a:solidFill>
                <a:srgbClr val="FFFFFF"/>
              </a:solidFill>
              <a:latin typeface="Segoe UI Light" pitchFamily="34"/>
              <a:cs typeface="Segoe UI Light" pitchFamily="34"/>
            </a:endParaRPr>
          </a:p>
        </p:txBody>
      </p:sp>
      <p:sp>
        <p:nvSpPr>
          <p:cNvPr id="23" name="TextBox 42">
            <a:extLst>
              <a:ext uri="{FF2B5EF4-FFF2-40B4-BE49-F238E27FC236}">
                <a16:creationId xmlns:a16="http://schemas.microsoft.com/office/drawing/2014/main" id="{6E5AE325-9978-CB46-BD51-B7782D82254C}"/>
              </a:ext>
            </a:extLst>
          </p:cNvPr>
          <p:cNvSpPr txBox="1"/>
          <p:nvPr/>
        </p:nvSpPr>
        <p:spPr>
          <a:xfrm>
            <a:off x="3286109" y="4295054"/>
            <a:ext cx="1100622" cy="369332"/>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C000"/>
                </a:solidFill>
                <a:latin typeface="Segoe UI Light" pitchFamily="34"/>
                <a:cs typeface="Segoe UI Light" pitchFamily="34"/>
              </a:rPr>
              <a:t>BIG DATA</a:t>
            </a:r>
            <a:endParaRPr lang="en-GB" sz="1600" kern="0" dirty="0">
              <a:solidFill>
                <a:srgbClr val="FFC000"/>
              </a:solidFill>
              <a:latin typeface="Segoe UI Light" pitchFamily="34"/>
              <a:cs typeface="Segoe UI Light" pitchFamily="34"/>
            </a:endParaRPr>
          </a:p>
        </p:txBody>
      </p:sp>
      <p:sp>
        <p:nvSpPr>
          <p:cNvPr id="24" name="TextBox 42">
            <a:extLst>
              <a:ext uri="{FF2B5EF4-FFF2-40B4-BE49-F238E27FC236}">
                <a16:creationId xmlns:a16="http://schemas.microsoft.com/office/drawing/2014/main" id="{92E59C0B-9284-334F-871B-7D81C9E63368}"/>
              </a:ext>
            </a:extLst>
          </p:cNvPr>
          <p:cNvSpPr txBox="1"/>
          <p:nvPr/>
        </p:nvSpPr>
        <p:spPr>
          <a:xfrm>
            <a:off x="918095" y="4280343"/>
            <a:ext cx="996427" cy="615553"/>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C000"/>
                </a:solidFill>
                <a:latin typeface="Segoe UI Light" pitchFamily="34"/>
                <a:cs typeface="Segoe UI Light" pitchFamily="34"/>
              </a:rPr>
              <a:t>Analytics</a:t>
            </a:r>
          </a:p>
          <a:p>
            <a:pPr defTabSz="1219140">
              <a:defRPr sz="1800" b="0" i="0" u="none" strike="noStrike" kern="0" cap="none" spc="0" baseline="0">
                <a:solidFill>
                  <a:srgbClr val="000000"/>
                </a:solidFill>
                <a:uFillTx/>
              </a:defRPr>
            </a:pPr>
            <a:r>
              <a:rPr lang="en-GB" sz="1600" kern="0">
                <a:solidFill>
                  <a:srgbClr val="FFC000"/>
                </a:solidFill>
                <a:latin typeface="Segoe UI Light" pitchFamily="34"/>
                <a:cs typeface="Segoe UI Light" pitchFamily="34"/>
              </a:rPr>
              <a:t>ML &amp; AI</a:t>
            </a:r>
            <a:endParaRPr lang="en-GB" sz="1600" kern="0" dirty="0">
              <a:solidFill>
                <a:srgbClr val="FFC000"/>
              </a:solidFill>
              <a:latin typeface="Segoe UI Light" pitchFamily="34"/>
              <a:cs typeface="Segoe UI Light" pitchFamily="34"/>
            </a:endParaRPr>
          </a:p>
        </p:txBody>
      </p:sp>
      <p:sp>
        <p:nvSpPr>
          <p:cNvPr id="25" name="TextBox 42">
            <a:extLst>
              <a:ext uri="{FF2B5EF4-FFF2-40B4-BE49-F238E27FC236}">
                <a16:creationId xmlns:a16="http://schemas.microsoft.com/office/drawing/2014/main" id="{ECB6D39D-7424-6C4E-A310-758A9E7B57E2}"/>
              </a:ext>
            </a:extLst>
          </p:cNvPr>
          <p:cNvSpPr txBox="1"/>
          <p:nvPr/>
        </p:nvSpPr>
        <p:spPr>
          <a:xfrm>
            <a:off x="510659" y="5831223"/>
            <a:ext cx="2136162" cy="369332"/>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FFFF"/>
                </a:solidFill>
                <a:latin typeface="Segoe UI Light" pitchFamily="34"/>
                <a:cs typeface="Segoe UI Light" pitchFamily="34"/>
              </a:rPr>
              <a:t>Insights &amp; Trial Report</a:t>
            </a:r>
            <a:endParaRPr lang="en-GB" sz="1600" kern="0" dirty="0">
              <a:solidFill>
                <a:srgbClr val="FFFFFF"/>
              </a:solidFill>
              <a:latin typeface="Segoe UI Light" pitchFamily="34"/>
              <a:cs typeface="Segoe UI Light" pitchFamily="34"/>
            </a:endParaRPr>
          </a:p>
        </p:txBody>
      </p:sp>
      <p:cxnSp>
        <p:nvCxnSpPr>
          <p:cNvPr id="26" name="Straight Connector 135">
            <a:extLst>
              <a:ext uri="{FF2B5EF4-FFF2-40B4-BE49-F238E27FC236}">
                <a16:creationId xmlns:a16="http://schemas.microsoft.com/office/drawing/2014/main" id="{293C6657-BA4B-6443-BB93-2B71503402E5}"/>
              </a:ext>
            </a:extLst>
          </p:cNvPr>
          <p:cNvCxnSpPr/>
          <p:nvPr/>
        </p:nvCxnSpPr>
        <p:spPr>
          <a:xfrm>
            <a:off x="1398148" y="1880076"/>
            <a:ext cx="0" cy="384043"/>
          </a:xfrm>
          <a:prstGeom prst="line">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140">
            <a:extLst>
              <a:ext uri="{FF2B5EF4-FFF2-40B4-BE49-F238E27FC236}">
                <a16:creationId xmlns:a16="http://schemas.microsoft.com/office/drawing/2014/main" id="{DF846751-C591-5D40-A077-9F611BC0854A}"/>
              </a:ext>
            </a:extLst>
          </p:cNvPr>
          <p:cNvCxnSpPr>
            <a:cxnSpLocks/>
          </p:cNvCxnSpPr>
          <p:nvPr/>
        </p:nvCxnSpPr>
        <p:spPr>
          <a:xfrm>
            <a:off x="1398149" y="3429000"/>
            <a:ext cx="5088567" cy="0"/>
          </a:xfrm>
          <a:prstGeom prst="line">
            <a:avLst/>
          </a:prstGeom>
          <a:ln w="95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143">
            <a:extLst>
              <a:ext uri="{FF2B5EF4-FFF2-40B4-BE49-F238E27FC236}">
                <a16:creationId xmlns:a16="http://schemas.microsoft.com/office/drawing/2014/main" id="{E5EF8816-2E2A-8D4E-80AD-2C2AE9585CF1}"/>
              </a:ext>
            </a:extLst>
          </p:cNvPr>
          <p:cNvCxnSpPr/>
          <p:nvPr/>
        </p:nvCxnSpPr>
        <p:spPr>
          <a:xfrm flipH="1">
            <a:off x="3702405" y="2648160"/>
            <a:ext cx="1248139" cy="0"/>
          </a:xfrm>
          <a:prstGeom prst="line">
            <a:avLst/>
          </a:prstGeom>
          <a:ln w="95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145">
            <a:extLst>
              <a:ext uri="{FF2B5EF4-FFF2-40B4-BE49-F238E27FC236}">
                <a16:creationId xmlns:a16="http://schemas.microsoft.com/office/drawing/2014/main" id="{9391B10F-6407-DE42-AD1E-4482F7EB7675}"/>
              </a:ext>
            </a:extLst>
          </p:cNvPr>
          <p:cNvCxnSpPr/>
          <p:nvPr/>
        </p:nvCxnSpPr>
        <p:spPr>
          <a:xfrm flipH="1">
            <a:off x="5718628" y="2648160"/>
            <a:ext cx="768085" cy="0"/>
          </a:xfrm>
          <a:prstGeom prst="line">
            <a:avLst/>
          </a:prstGeom>
          <a:ln w="9525">
            <a:solidFill>
              <a:schemeClr val="bg1"/>
            </a:solidFill>
            <a:headEnd type="triangle"/>
          </a:ln>
        </p:spPr>
        <p:style>
          <a:lnRef idx="1">
            <a:schemeClr val="accent1"/>
          </a:lnRef>
          <a:fillRef idx="0">
            <a:schemeClr val="accent1"/>
          </a:fillRef>
          <a:effectRef idx="0">
            <a:schemeClr val="accent1"/>
          </a:effectRef>
          <a:fontRef idx="minor">
            <a:schemeClr val="tx1"/>
          </a:fontRef>
        </p:style>
      </p:cxnSp>
      <p:grpSp>
        <p:nvGrpSpPr>
          <p:cNvPr id="30" name="Group 4">
            <a:extLst>
              <a:ext uri="{FF2B5EF4-FFF2-40B4-BE49-F238E27FC236}">
                <a16:creationId xmlns:a16="http://schemas.microsoft.com/office/drawing/2014/main" id="{476C381E-67B2-1449-AEDD-BE83104C4F0A}"/>
              </a:ext>
            </a:extLst>
          </p:cNvPr>
          <p:cNvGrpSpPr/>
          <p:nvPr/>
        </p:nvGrpSpPr>
        <p:grpSpPr>
          <a:xfrm>
            <a:off x="9725140" y="1866596"/>
            <a:ext cx="2145987" cy="4366219"/>
            <a:chOff x="4927037" y="1681128"/>
            <a:chExt cx="1609490" cy="3073856"/>
          </a:xfrm>
        </p:grpSpPr>
        <p:sp>
          <p:nvSpPr>
            <p:cNvPr id="31" name="Rectangle 115">
              <a:extLst>
                <a:ext uri="{FF2B5EF4-FFF2-40B4-BE49-F238E27FC236}">
                  <a16:creationId xmlns:a16="http://schemas.microsoft.com/office/drawing/2014/main" id="{C456D91A-81E2-814D-838D-8B92A46094F4}"/>
                </a:ext>
              </a:extLst>
            </p:cNvPr>
            <p:cNvSpPr/>
            <p:nvPr/>
          </p:nvSpPr>
          <p:spPr>
            <a:xfrm>
              <a:off x="4927037" y="2739652"/>
              <a:ext cx="1609490" cy="2015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fontAlgn="base">
                <a:spcBef>
                  <a:spcPct val="0"/>
                </a:spcBef>
                <a:spcAft>
                  <a:spcPct val="0"/>
                </a:spcAft>
                <a:defRPr/>
              </a:pPr>
              <a:r>
                <a:rPr lang="en-GB" sz="1867" b="1" u="sng">
                  <a:solidFill>
                    <a:srgbClr val="FFFFFF"/>
                  </a:solidFill>
                  <a:latin typeface="Segoe UI Light" panose="020B0502040204020203" pitchFamily="34" charset="0"/>
                </a:rPr>
                <a:t>SENSOR CAPTURE</a:t>
              </a:r>
            </a:p>
            <a:p>
              <a:pPr defTabSz="1219140" fontAlgn="base">
                <a:spcBef>
                  <a:spcPct val="0"/>
                </a:spcBef>
                <a:spcAft>
                  <a:spcPct val="0"/>
                </a:spcAft>
                <a:defRPr/>
              </a:pPr>
              <a:r>
                <a:rPr lang="en-GB" sz="1467">
                  <a:solidFill>
                    <a:srgbClr val="FFFFFF"/>
                  </a:solidFill>
                  <a:latin typeface="Segoe UI Light" panose="020B0502040204020203" pitchFamily="34" charset="0"/>
                </a:rPr>
                <a:t>Heart rate monitor</a:t>
              </a:r>
            </a:p>
            <a:p>
              <a:pPr defTabSz="1219140" fontAlgn="base">
                <a:spcBef>
                  <a:spcPct val="0"/>
                </a:spcBef>
                <a:spcAft>
                  <a:spcPct val="0"/>
                </a:spcAft>
                <a:defRPr/>
              </a:pPr>
              <a:r>
                <a:rPr lang="en-GB" sz="1467">
                  <a:solidFill>
                    <a:srgbClr val="FFFFFF"/>
                  </a:solidFill>
                  <a:latin typeface="Segoe UI Light" panose="020B0502040204020203" pitchFamily="34" charset="0"/>
                </a:rPr>
                <a:t>Accelerometer</a:t>
              </a:r>
            </a:p>
            <a:p>
              <a:pPr defTabSz="1219140" fontAlgn="base">
                <a:spcBef>
                  <a:spcPct val="0"/>
                </a:spcBef>
                <a:spcAft>
                  <a:spcPct val="0"/>
                </a:spcAft>
                <a:defRPr/>
              </a:pPr>
              <a:r>
                <a:rPr lang="en-GB" sz="1467">
                  <a:solidFill>
                    <a:srgbClr val="FFFFFF"/>
                  </a:solidFill>
                  <a:latin typeface="Segoe UI Light" panose="020B0502040204020203" pitchFamily="34" charset="0"/>
                </a:rPr>
                <a:t>Barometer pressure</a:t>
              </a:r>
            </a:p>
            <a:p>
              <a:pPr defTabSz="1219140" fontAlgn="base">
                <a:spcBef>
                  <a:spcPct val="0"/>
                </a:spcBef>
                <a:spcAft>
                  <a:spcPct val="0"/>
                </a:spcAft>
                <a:defRPr/>
              </a:pPr>
              <a:r>
                <a:rPr lang="en-GB" sz="1467">
                  <a:solidFill>
                    <a:srgbClr val="FFFFFF"/>
                  </a:solidFill>
                  <a:latin typeface="Segoe UI Light" panose="020B0502040204020203" pitchFamily="34" charset="0"/>
                </a:rPr>
                <a:t>Humidity</a:t>
              </a:r>
            </a:p>
            <a:p>
              <a:pPr defTabSz="1219140" fontAlgn="base">
                <a:spcBef>
                  <a:spcPct val="0"/>
                </a:spcBef>
                <a:spcAft>
                  <a:spcPct val="0"/>
                </a:spcAft>
                <a:defRPr/>
              </a:pPr>
              <a:r>
                <a:rPr lang="en-GB" sz="1467">
                  <a:solidFill>
                    <a:srgbClr val="FFFFFF"/>
                  </a:solidFill>
                  <a:latin typeface="Segoe UI Light" panose="020B0502040204020203" pitchFamily="34" charset="0"/>
                </a:rPr>
                <a:t>Voice</a:t>
              </a:r>
            </a:p>
            <a:p>
              <a:pPr defTabSz="1219140" fontAlgn="base">
                <a:spcBef>
                  <a:spcPct val="0"/>
                </a:spcBef>
                <a:spcAft>
                  <a:spcPct val="0"/>
                </a:spcAft>
                <a:defRPr/>
              </a:pPr>
              <a:r>
                <a:rPr lang="en-GB" sz="1467">
                  <a:solidFill>
                    <a:srgbClr val="FFFFFF"/>
                  </a:solidFill>
                  <a:latin typeface="Segoe UI Light" panose="020B0502040204020203" pitchFamily="34" charset="0"/>
                </a:rPr>
                <a:t>Sleep activity</a:t>
              </a:r>
              <a:br>
                <a:rPr lang="en-GB" sz="1467">
                  <a:solidFill>
                    <a:srgbClr val="FFFFFF"/>
                  </a:solidFill>
                  <a:latin typeface="Segoe UI Light" panose="020B0502040204020203" pitchFamily="34" charset="0"/>
                </a:rPr>
              </a:br>
              <a:r>
                <a:rPr lang="en-GB" sz="1467">
                  <a:solidFill>
                    <a:srgbClr val="FFFFFF"/>
                  </a:solidFill>
                  <a:latin typeface="Segoe UI Light" panose="020B0502040204020203" pitchFamily="34" charset="0"/>
                </a:rPr>
                <a:t>Respiratory rate</a:t>
              </a:r>
              <a:br>
                <a:rPr lang="en-GB" sz="1467">
                  <a:solidFill>
                    <a:srgbClr val="FFFFFF"/>
                  </a:solidFill>
                  <a:latin typeface="Segoe UI Light" panose="020B0502040204020203" pitchFamily="34" charset="0"/>
                </a:rPr>
              </a:br>
              <a:r>
                <a:rPr lang="en-GB" sz="1467">
                  <a:solidFill>
                    <a:srgbClr val="FFFFFF"/>
                  </a:solidFill>
                  <a:latin typeface="Segoe UI Light" panose="020B0502040204020203" pitchFamily="34" charset="0"/>
                </a:rPr>
                <a:t>Blood Pressure</a:t>
              </a:r>
            </a:p>
            <a:p>
              <a:pPr defTabSz="1219140" fontAlgn="base">
                <a:spcBef>
                  <a:spcPct val="0"/>
                </a:spcBef>
                <a:spcAft>
                  <a:spcPct val="0"/>
                </a:spcAft>
                <a:defRPr/>
              </a:pPr>
              <a:r>
                <a:rPr lang="en-GB" sz="1467">
                  <a:solidFill>
                    <a:srgbClr val="FFFFFF"/>
                  </a:solidFill>
                  <a:latin typeface="Segoe UI Light" panose="020B0502040204020203" pitchFamily="34" charset="0"/>
                </a:rPr>
                <a:t>Imaging – Photos</a:t>
              </a:r>
            </a:p>
            <a:p>
              <a:pPr defTabSz="1219140" fontAlgn="base">
                <a:spcBef>
                  <a:spcPct val="0"/>
                </a:spcBef>
                <a:spcAft>
                  <a:spcPct val="0"/>
                </a:spcAft>
                <a:defRPr/>
              </a:pPr>
              <a:r>
                <a:rPr lang="en-GB" sz="1467">
                  <a:solidFill>
                    <a:srgbClr val="FFFFFF"/>
                  </a:solidFill>
                  <a:latin typeface="Segoe UI Light" panose="020B0502040204020203" pitchFamily="34" charset="0"/>
                </a:rPr>
                <a:t>Stress</a:t>
              </a:r>
              <a:endParaRPr lang="en-GB" sz="2400">
                <a:solidFill>
                  <a:srgbClr val="FFFFFF"/>
                </a:solidFill>
                <a:latin typeface="Segoe UI Light" panose="020B0502040204020203" pitchFamily="34" charset="0"/>
              </a:endParaRPr>
            </a:p>
            <a:p>
              <a:pPr defTabSz="1219140" fontAlgn="base">
                <a:spcBef>
                  <a:spcPct val="0"/>
                </a:spcBef>
                <a:spcAft>
                  <a:spcPct val="0"/>
                </a:spcAft>
                <a:defRPr/>
              </a:pPr>
              <a:endParaRPr lang="en-GB" sz="2400" dirty="0">
                <a:solidFill>
                  <a:srgbClr val="FFFFFF"/>
                </a:solidFill>
                <a:latin typeface="Segoe UI Light" panose="020B0502040204020203" pitchFamily="34" charset="0"/>
              </a:endParaRPr>
            </a:p>
          </p:txBody>
        </p:sp>
        <p:sp>
          <p:nvSpPr>
            <p:cNvPr id="32" name="TextBox 42">
              <a:extLst>
                <a:ext uri="{FF2B5EF4-FFF2-40B4-BE49-F238E27FC236}">
                  <a16:creationId xmlns:a16="http://schemas.microsoft.com/office/drawing/2014/main" id="{B3D5213A-436E-5F41-9314-3DF6722A03BC}"/>
                </a:ext>
              </a:extLst>
            </p:cNvPr>
            <p:cNvSpPr txBox="1"/>
            <p:nvPr/>
          </p:nvSpPr>
          <p:spPr>
            <a:xfrm>
              <a:off x="4993438" y="1681128"/>
              <a:ext cx="1306754" cy="317749"/>
            </a:xfrm>
            <a:prstGeom prst="rect">
              <a:avLst/>
            </a:prstGeom>
            <a:noFill/>
            <a:ln w="15875">
              <a:solidFill>
                <a:schemeClr val="bg1"/>
              </a:solidFill>
            </a:ln>
          </p:spPr>
          <p:txBody>
            <a:bodyPr vert="horz" wrap="square" lIns="121920" tIns="60960" rIns="121920" bIns="60960" anchor="t" anchorCtr="0" compatLnSpc="1">
              <a:spAutoFit/>
            </a:bodyPr>
            <a:lstStyle/>
            <a:p>
              <a:pPr algn="ctr" defTabSz="1219140">
                <a:defRPr sz="1800" b="0" i="0" u="none" strike="noStrike" kern="0" cap="none" spc="0" baseline="0">
                  <a:solidFill>
                    <a:srgbClr val="000000"/>
                  </a:solidFill>
                  <a:uFillTx/>
                </a:defRPr>
              </a:pPr>
              <a:r>
                <a:rPr lang="en-GB" sz="2133" kern="0">
                  <a:solidFill>
                    <a:srgbClr val="FFFFFF"/>
                  </a:solidFill>
                  <a:latin typeface="Segoe UI Light" pitchFamily="34"/>
                  <a:cs typeface="Segoe UI Light" pitchFamily="34"/>
                </a:rPr>
                <a:t>Real time</a:t>
              </a:r>
              <a:endParaRPr lang="en-GB" sz="2133" kern="0" dirty="0">
                <a:solidFill>
                  <a:srgbClr val="FFFFFF"/>
                </a:solidFill>
                <a:latin typeface="Segoe UI Light" pitchFamily="34"/>
                <a:cs typeface="Segoe UI Light" pitchFamily="34"/>
              </a:endParaRPr>
            </a:p>
          </p:txBody>
        </p:sp>
        <p:sp>
          <p:nvSpPr>
            <p:cNvPr id="33" name="Rectangle 146">
              <a:extLst>
                <a:ext uri="{FF2B5EF4-FFF2-40B4-BE49-F238E27FC236}">
                  <a16:creationId xmlns:a16="http://schemas.microsoft.com/office/drawing/2014/main" id="{CF7B7F7E-6A9C-AA43-9D91-9BD30F7E025D}"/>
                </a:ext>
              </a:extLst>
            </p:cNvPr>
            <p:cNvSpPr/>
            <p:nvPr/>
          </p:nvSpPr>
          <p:spPr>
            <a:xfrm>
              <a:off x="4999045" y="2075218"/>
              <a:ext cx="1301147" cy="551335"/>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fontAlgn="base">
                <a:spcBef>
                  <a:spcPct val="0"/>
                </a:spcBef>
                <a:spcAft>
                  <a:spcPct val="0"/>
                </a:spcAft>
                <a:defRPr/>
              </a:pPr>
              <a:endParaRPr lang="en-GB" sz="2400" dirty="0">
                <a:solidFill>
                  <a:srgbClr val="FFFFFF"/>
                </a:solidFill>
                <a:latin typeface="Arial"/>
              </a:endParaRPr>
            </a:p>
          </p:txBody>
        </p:sp>
      </p:grpSp>
      <p:cxnSp>
        <p:nvCxnSpPr>
          <p:cNvPr id="34" name="Straight Connector 149">
            <a:extLst>
              <a:ext uri="{FF2B5EF4-FFF2-40B4-BE49-F238E27FC236}">
                <a16:creationId xmlns:a16="http://schemas.microsoft.com/office/drawing/2014/main" id="{B37ECB1B-03BD-AC40-9C5A-1BFE60B2AEF3}"/>
              </a:ext>
            </a:extLst>
          </p:cNvPr>
          <p:cNvCxnSpPr/>
          <p:nvPr/>
        </p:nvCxnSpPr>
        <p:spPr>
          <a:xfrm flipH="1">
            <a:off x="5718628" y="3992309"/>
            <a:ext cx="768085" cy="0"/>
          </a:xfrm>
          <a:prstGeom prst="line">
            <a:avLst/>
          </a:prstGeom>
          <a:ln>
            <a:headEnd type="none"/>
            <a:tailEnd type="triangle"/>
          </a:ln>
        </p:spPr>
        <p:style>
          <a:lnRef idx="1">
            <a:schemeClr val="accent5"/>
          </a:lnRef>
          <a:fillRef idx="0">
            <a:schemeClr val="accent5"/>
          </a:fillRef>
          <a:effectRef idx="0">
            <a:schemeClr val="accent5"/>
          </a:effectRef>
          <a:fontRef idx="minor">
            <a:schemeClr val="tx1"/>
          </a:fontRef>
        </p:style>
      </p:cxnSp>
      <p:cxnSp>
        <p:nvCxnSpPr>
          <p:cNvPr id="35" name="Straight Connector 150">
            <a:extLst>
              <a:ext uri="{FF2B5EF4-FFF2-40B4-BE49-F238E27FC236}">
                <a16:creationId xmlns:a16="http://schemas.microsoft.com/office/drawing/2014/main" id="{696E2546-AA74-4C44-B068-0D10265E0766}"/>
              </a:ext>
            </a:extLst>
          </p:cNvPr>
          <p:cNvCxnSpPr/>
          <p:nvPr/>
        </p:nvCxnSpPr>
        <p:spPr>
          <a:xfrm flipH="1">
            <a:off x="4254602" y="3992309"/>
            <a:ext cx="1056117" cy="0"/>
          </a:xfrm>
          <a:prstGeom prst="line">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6" name="Straight Connector 153">
            <a:extLst>
              <a:ext uri="{FF2B5EF4-FFF2-40B4-BE49-F238E27FC236}">
                <a16:creationId xmlns:a16="http://schemas.microsoft.com/office/drawing/2014/main" id="{90DAB9FE-FF4A-A749-9C87-D1AE7AF183C0}"/>
              </a:ext>
            </a:extLst>
          </p:cNvPr>
          <p:cNvCxnSpPr/>
          <p:nvPr/>
        </p:nvCxnSpPr>
        <p:spPr>
          <a:xfrm flipH="1">
            <a:off x="1782192" y="3992309"/>
            <a:ext cx="1056117" cy="0"/>
          </a:xfrm>
          <a:prstGeom prst="line">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7" name="Straight Connector 154">
            <a:extLst>
              <a:ext uri="{FF2B5EF4-FFF2-40B4-BE49-F238E27FC236}">
                <a16:creationId xmlns:a16="http://schemas.microsoft.com/office/drawing/2014/main" id="{3AAA99F6-7494-D74C-B951-B103E66CAB17}"/>
              </a:ext>
            </a:extLst>
          </p:cNvPr>
          <p:cNvCxnSpPr/>
          <p:nvPr/>
        </p:nvCxnSpPr>
        <p:spPr>
          <a:xfrm flipV="1">
            <a:off x="1398148" y="4856405"/>
            <a:ext cx="0" cy="288032"/>
          </a:xfrm>
          <a:prstGeom prst="line">
            <a:avLst/>
          </a:prstGeom>
          <a:ln w="9525">
            <a:solidFill>
              <a:schemeClr val="bg1"/>
            </a:solidFill>
            <a:head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013B64C8-4695-1F46-9D71-9AB407BABA32}"/>
              </a:ext>
            </a:extLst>
          </p:cNvPr>
          <p:cNvCxnSpPr/>
          <p:nvPr/>
        </p:nvCxnSpPr>
        <p:spPr>
          <a:xfrm>
            <a:off x="2711761" y="5560328"/>
            <a:ext cx="1671228" cy="0"/>
          </a:xfrm>
          <a:prstGeom prst="line">
            <a:avLst/>
          </a:prstGeom>
          <a:ln w="9525">
            <a:solidFill>
              <a:schemeClr val="bg1"/>
            </a:solidFill>
            <a:headEnd type="triangle"/>
          </a:ln>
        </p:spPr>
        <p:style>
          <a:lnRef idx="1">
            <a:schemeClr val="accent1"/>
          </a:lnRef>
          <a:fillRef idx="0">
            <a:schemeClr val="accent1"/>
          </a:fillRef>
          <a:effectRef idx="0">
            <a:schemeClr val="accent1"/>
          </a:effectRef>
          <a:fontRef idx="minor">
            <a:schemeClr val="tx1"/>
          </a:fontRef>
        </p:style>
      </p:cxnSp>
      <p:grpSp>
        <p:nvGrpSpPr>
          <p:cNvPr id="39" name="Group 41">
            <a:extLst>
              <a:ext uri="{FF2B5EF4-FFF2-40B4-BE49-F238E27FC236}">
                <a16:creationId xmlns:a16="http://schemas.microsoft.com/office/drawing/2014/main" id="{91FA51DE-AF1E-1348-8344-AABFE9C9D23C}"/>
              </a:ext>
            </a:extLst>
          </p:cNvPr>
          <p:cNvGrpSpPr/>
          <p:nvPr/>
        </p:nvGrpSpPr>
        <p:grpSpPr>
          <a:xfrm>
            <a:off x="4569282" y="4967128"/>
            <a:ext cx="816311" cy="960107"/>
            <a:chOff x="5636489" y="2313907"/>
            <a:chExt cx="1044281" cy="1249024"/>
          </a:xfrm>
        </p:grpSpPr>
        <p:pic>
          <p:nvPicPr>
            <p:cNvPr id="40" name="Picture 44">
              <a:extLst>
                <a:ext uri="{FF2B5EF4-FFF2-40B4-BE49-F238E27FC236}">
                  <a16:creationId xmlns:a16="http://schemas.microsoft.com/office/drawing/2014/main" id="{D2FF46F5-0D6E-8E4D-BB26-D3EB9BC2530E}"/>
                </a:ext>
              </a:extLst>
            </p:cNvPr>
            <p:cNvPicPr>
              <a:picLocks noChangeAspect="1"/>
            </p:cNvPicPr>
            <p:nvPr/>
          </p:nvPicPr>
          <p:blipFill>
            <a:blip r:embed="rId7">
              <a:lum bright="70000" contrast="-70000"/>
            </a:blip>
            <a:stretch>
              <a:fillRect/>
            </a:stretch>
          </p:blipFill>
          <p:spPr>
            <a:xfrm>
              <a:off x="5636489" y="2700643"/>
              <a:ext cx="862288" cy="862288"/>
            </a:xfrm>
            <a:prstGeom prst="rect">
              <a:avLst/>
            </a:prstGeom>
            <a:noFill/>
            <a:ln>
              <a:noFill/>
            </a:ln>
          </p:spPr>
        </p:pic>
        <p:pic>
          <p:nvPicPr>
            <p:cNvPr id="41" name="Picture 45">
              <a:extLst>
                <a:ext uri="{FF2B5EF4-FFF2-40B4-BE49-F238E27FC236}">
                  <a16:creationId xmlns:a16="http://schemas.microsoft.com/office/drawing/2014/main" id="{D0EDFD5C-C78A-BD48-9864-AD3A444B06C9}"/>
                </a:ext>
              </a:extLst>
            </p:cNvPr>
            <p:cNvPicPr>
              <a:picLocks noChangeAspect="1"/>
            </p:cNvPicPr>
            <p:nvPr/>
          </p:nvPicPr>
          <p:blipFill>
            <a:blip r:embed="rId8">
              <a:lum bright="70000" contrast="-70000"/>
            </a:blip>
            <a:stretch>
              <a:fillRect/>
            </a:stretch>
          </p:blipFill>
          <p:spPr>
            <a:xfrm>
              <a:off x="5998153" y="2313907"/>
              <a:ext cx="682617" cy="682617"/>
            </a:xfrm>
            <a:prstGeom prst="rect">
              <a:avLst/>
            </a:prstGeom>
            <a:noFill/>
            <a:ln>
              <a:noFill/>
            </a:ln>
          </p:spPr>
        </p:pic>
      </p:grpSp>
      <p:sp>
        <p:nvSpPr>
          <p:cNvPr id="42" name="TextBox 42">
            <a:extLst>
              <a:ext uri="{FF2B5EF4-FFF2-40B4-BE49-F238E27FC236}">
                <a16:creationId xmlns:a16="http://schemas.microsoft.com/office/drawing/2014/main" id="{B453C55A-3FA1-C24D-9704-F204674D1509}"/>
              </a:ext>
            </a:extLst>
          </p:cNvPr>
          <p:cNvSpPr txBox="1"/>
          <p:nvPr/>
        </p:nvSpPr>
        <p:spPr>
          <a:xfrm>
            <a:off x="4132037" y="5822278"/>
            <a:ext cx="1581523" cy="369332"/>
          </a:xfrm>
          <a:prstGeom prst="rect">
            <a:avLst/>
          </a:prstGeom>
          <a:noFill/>
          <a:ln>
            <a:noFill/>
          </a:ln>
        </p:spPr>
        <p:txBody>
          <a:bodyPr vert="horz" wrap="none" lIns="121920" tIns="60960" rIns="121920" bIns="60960" anchor="t" anchorCtr="0" compatLnSpc="1">
            <a:spAutoFit/>
          </a:bodyPr>
          <a:lstStyle/>
          <a:p>
            <a:pPr defTabSz="1219140">
              <a:defRPr sz="1800" b="0" i="0" u="none" strike="noStrike" kern="0" cap="none" spc="0" baseline="0">
                <a:solidFill>
                  <a:srgbClr val="000000"/>
                </a:solidFill>
                <a:uFillTx/>
              </a:defRPr>
            </a:pPr>
            <a:r>
              <a:rPr lang="en-GB" sz="1600" kern="0">
                <a:solidFill>
                  <a:srgbClr val="FFFFFF"/>
                </a:solidFill>
                <a:latin typeface="Segoe UI Light" pitchFamily="34"/>
                <a:cs typeface="Segoe UI Light" pitchFamily="34"/>
              </a:rPr>
              <a:t>INTEGRATIONS</a:t>
            </a:r>
            <a:endParaRPr lang="en-GB" sz="1600" kern="0" dirty="0">
              <a:solidFill>
                <a:srgbClr val="FFFFFF"/>
              </a:solidFill>
              <a:latin typeface="Segoe UI Light" pitchFamily="34"/>
              <a:cs typeface="Segoe UI Light" pitchFamily="34"/>
            </a:endParaRPr>
          </a:p>
        </p:txBody>
      </p:sp>
      <p:sp>
        <p:nvSpPr>
          <p:cNvPr id="43" name="TextBox 42">
            <a:extLst>
              <a:ext uri="{FF2B5EF4-FFF2-40B4-BE49-F238E27FC236}">
                <a16:creationId xmlns:a16="http://schemas.microsoft.com/office/drawing/2014/main" id="{AFA19945-53B6-684C-9086-810203D3A178}"/>
              </a:ext>
            </a:extLst>
          </p:cNvPr>
          <p:cNvSpPr txBox="1"/>
          <p:nvPr/>
        </p:nvSpPr>
        <p:spPr>
          <a:xfrm>
            <a:off x="6991001" y="1102593"/>
            <a:ext cx="4187679" cy="492443"/>
          </a:xfrm>
          <a:prstGeom prst="rect">
            <a:avLst/>
          </a:prstGeom>
          <a:noFill/>
          <a:ln w="15875">
            <a:noFill/>
          </a:ln>
        </p:spPr>
        <p:txBody>
          <a:bodyPr vert="horz" wrap="square" lIns="121920" tIns="60960" rIns="121920" bIns="60960" anchor="t" anchorCtr="0" compatLnSpc="1">
            <a:spAutoFit/>
          </a:bodyPr>
          <a:lstStyle/>
          <a:p>
            <a:pPr algn="ctr" defTabSz="1219140">
              <a:defRPr sz="1800" b="0" i="0" u="none" strike="noStrike" kern="0" cap="none" spc="0" baseline="0">
                <a:solidFill>
                  <a:srgbClr val="000000"/>
                </a:solidFill>
                <a:uFillTx/>
              </a:defRPr>
            </a:pPr>
            <a:r>
              <a:rPr lang="en-GB" sz="2400" b="1" kern="0" dirty="0">
                <a:solidFill>
                  <a:srgbClr val="AA960F">
                    <a:lumMod val="60000"/>
                    <a:lumOff val="40000"/>
                  </a:srgbClr>
                </a:solidFill>
                <a:latin typeface="Segoe UI" panose="020B0502040204020203" pitchFamily="34" charset="0"/>
                <a:ea typeface="Segoe UI" panose="020B0502040204020203" pitchFamily="34" charset="0"/>
                <a:cs typeface="Segoe UI" panose="020B0502040204020203" pitchFamily="34" charset="0"/>
              </a:rPr>
              <a:t>DIGITAL HEALTH</a:t>
            </a:r>
          </a:p>
        </p:txBody>
      </p:sp>
      <p:cxnSp>
        <p:nvCxnSpPr>
          <p:cNvPr id="44" name="Straight Connector 47">
            <a:extLst>
              <a:ext uri="{FF2B5EF4-FFF2-40B4-BE49-F238E27FC236}">
                <a16:creationId xmlns:a16="http://schemas.microsoft.com/office/drawing/2014/main" id="{2561AFEF-645C-5649-89EC-E7A43CB626F2}"/>
              </a:ext>
            </a:extLst>
          </p:cNvPr>
          <p:cNvCxnSpPr>
            <a:endCxn id="23" idx="2"/>
          </p:cNvCxnSpPr>
          <p:nvPr/>
        </p:nvCxnSpPr>
        <p:spPr>
          <a:xfrm flipH="1" flipV="1">
            <a:off x="3836420" y="4664386"/>
            <a:ext cx="732865" cy="550297"/>
          </a:xfrm>
          <a:prstGeom prst="line">
            <a:avLst/>
          </a:prstGeom>
          <a:ln w="9525">
            <a:solidFill>
              <a:schemeClr val="bg1"/>
            </a:solidFill>
            <a:head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61">
            <a:extLst>
              <a:ext uri="{FF2B5EF4-FFF2-40B4-BE49-F238E27FC236}">
                <a16:creationId xmlns:a16="http://schemas.microsoft.com/office/drawing/2014/main" id="{954E8A4C-4FE0-F141-B985-DA2C12D71F0B}"/>
              </a:ext>
            </a:extLst>
          </p:cNvPr>
          <p:cNvCxnSpPr/>
          <p:nvPr/>
        </p:nvCxnSpPr>
        <p:spPr>
          <a:xfrm flipV="1">
            <a:off x="2903782" y="4664386"/>
            <a:ext cx="859325" cy="600021"/>
          </a:xfrm>
          <a:prstGeom prst="line">
            <a:avLst/>
          </a:prstGeom>
          <a:ln w="9525">
            <a:solidFill>
              <a:schemeClr val="bg1"/>
            </a:solidFill>
            <a:headEnd type="triangle"/>
          </a:ln>
        </p:spPr>
        <p:style>
          <a:lnRef idx="1">
            <a:schemeClr val="accent1"/>
          </a:lnRef>
          <a:fillRef idx="0">
            <a:schemeClr val="accent1"/>
          </a:fillRef>
          <a:effectRef idx="0">
            <a:schemeClr val="accent1"/>
          </a:effectRef>
          <a:fontRef idx="minor">
            <a:schemeClr val="tx1"/>
          </a:fontRef>
        </p:style>
      </p:cxnSp>
      <p:grpSp>
        <p:nvGrpSpPr>
          <p:cNvPr id="46" name="Group 49">
            <a:extLst>
              <a:ext uri="{FF2B5EF4-FFF2-40B4-BE49-F238E27FC236}">
                <a16:creationId xmlns:a16="http://schemas.microsoft.com/office/drawing/2014/main" id="{A28051C1-84C6-BC48-9322-44FE747C7BDC}"/>
              </a:ext>
            </a:extLst>
          </p:cNvPr>
          <p:cNvGrpSpPr/>
          <p:nvPr/>
        </p:nvGrpSpPr>
        <p:grpSpPr>
          <a:xfrm>
            <a:off x="7060601" y="1893420"/>
            <a:ext cx="2145987" cy="3596947"/>
            <a:chOff x="4927037" y="1679238"/>
            <a:chExt cx="1609490" cy="2306211"/>
          </a:xfrm>
        </p:grpSpPr>
        <p:sp>
          <p:nvSpPr>
            <p:cNvPr id="47" name="Rectangle 62">
              <a:extLst>
                <a:ext uri="{FF2B5EF4-FFF2-40B4-BE49-F238E27FC236}">
                  <a16:creationId xmlns:a16="http://schemas.microsoft.com/office/drawing/2014/main" id="{C967C666-F200-B042-8813-BF1205505CC6}"/>
                </a:ext>
              </a:extLst>
            </p:cNvPr>
            <p:cNvSpPr/>
            <p:nvPr/>
          </p:nvSpPr>
          <p:spPr>
            <a:xfrm>
              <a:off x="4927037" y="2739652"/>
              <a:ext cx="1609490" cy="1245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fontAlgn="base">
                <a:spcBef>
                  <a:spcPct val="0"/>
                </a:spcBef>
                <a:spcAft>
                  <a:spcPct val="0"/>
                </a:spcAft>
                <a:defRPr/>
              </a:pPr>
              <a:r>
                <a:rPr lang="en-GB" sz="1867" b="1" u="sng" dirty="0">
                  <a:solidFill>
                    <a:srgbClr val="FFFFFF"/>
                  </a:solidFill>
                  <a:latin typeface="Segoe UI Light" panose="020B0502040204020203" pitchFamily="34" charset="0"/>
                </a:rPr>
                <a:t>SENSOR CAPTURE</a:t>
              </a:r>
            </a:p>
            <a:p>
              <a:pPr defTabSz="1219140" fontAlgn="base">
                <a:spcBef>
                  <a:spcPct val="0"/>
                </a:spcBef>
                <a:spcAft>
                  <a:spcPct val="0"/>
                </a:spcAft>
                <a:defRPr/>
              </a:pPr>
              <a:r>
                <a:rPr lang="en-GB" sz="1467" dirty="0">
                  <a:solidFill>
                    <a:srgbClr val="FFFFFF"/>
                  </a:solidFill>
                  <a:latin typeface="Segoe UI Light" panose="020B0502040204020203" pitchFamily="34" charset="0"/>
                </a:rPr>
                <a:t>PROs Specific.</a:t>
              </a:r>
            </a:p>
            <a:p>
              <a:pPr defTabSz="1219140" fontAlgn="base">
                <a:spcBef>
                  <a:spcPct val="0"/>
                </a:spcBef>
                <a:spcAft>
                  <a:spcPct val="0"/>
                </a:spcAft>
                <a:defRPr/>
              </a:pPr>
              <a:r>
                <a:rPr lang="en-GB" sz="1467" dirty="0">
                  <a:solidFill>
                    <a:srgbClr val="FFFFFF"/>
                  </a:solidFill>
                  <a:latin typeface="Segoe UI Light" panose="020B0502040204020203" pitchFamily="34" charset="0"/>
                </a:rPr>
                <a:t>Examples – Psoriasis</a:t>
              </a:r>
            </a:p>
            <a:p>
              <a:pPr defTabSz="1219140" fontAlgn="base">
                <a:spcBef>
                  <a:spcPct val="0"/>
                </a:spcBef>
                <a:spcAft>
                  <a:spcPct val="0"/>
                </a:spcAft>
                <a:defRPr/>
              </a:pPr>
              <a:r>
                <a:rPr lang="en-GB" sz="1467" dirty="0">
                  <a:solidFill>
                    <a:srgbClr val="FFFFFF"/>
                  </a:solidFill>
                  <a:latin typeface="Segoe UI Light" panose="020B0502040204020203" pitchFamily="34" charset="0"/>
                </a:rPr>
                <a:t>Questionnaire</a:t>
              </a:r>
            </a:p>
            <a:p>
              <a:pPr defTabSz="1219140" fontAlgn="base">
                <a:spcBef>
                  <a:spcPct val="0"/>
                </a:spcBef>
                <a:spcAft>
                  <a:spcPct val="0"/>
                </a:spcAft>
                <a:defRPr/>
              </a:pPr>
              <a:r>
                <a:rPr lang="en-GB" sz="1467" dirty="0">
                  <a:solidFill>
                    <a:srgbClr val="FFFFFF"/>
                  </a:solidFill>
                  <a:latin typeface="Segoe UI Light" panose="020B0502040204020203" pitchFamily="34" charset="0"/>
                </a:rPr>
                <a:t>Inventory Symptoms</a:t>
              </a:r>
            </a:p>
            <a:p>
              <a:pPr defTabSz="1219140" fontAlgn="base">
                <a:spcBef>
                  <a:spcPct val="0"/>
                </a:spcBef>
                <a:spcAft>
                  <a:spcPct val="0"/>
                </a:spcAft>
                <a:defRPr/>
              </a:pPr>
              <a:r>
                <a:rPr lang="en-GB" sz="1467" dirty="0">
                  <a:solidFill>
                    <a:srgbClr val="FFFFFF"/>
                  </a:solidFill>
                  <a:latin typeface="Segoe UI Light" panose="020B0502040204020203" pitchFamily="34" charset="0"/>
                </a:rPr>
                <a:t>Patient Benefit Index</a:t>
              </a:r>
            </a:p>
            <a:p>
              <a:pPr defTabSz="1219140" fontAlgn="base">
                <a:spcBef>
                  <a:spcPct val="0"/>
                </a:spcBef>
                <a:spcAft>
                  <a:spcPct val="0"/>
                </a:spcAft>
                <a:defRPr/>
              </a:pPr>
              <a:r>
                <a:rPr lang="en-GB" sz="1467" dirty="0" err="1">
                  <a:solidFill>
                    <a:srgbClr val="FFFFFF"/>
                  </a:solidFill>
                  <a:latin typeface="Segoe UI Light" panose="020B0502040204020203" pitchFamily="34" charset="0"/>
                </a:rPr>
                <a:t>Skindex</a:t>
              </a:r>
              <a:r>
                <a:rPr lang="en-GB" sz="1467" dirty="0">
                  <a:solidFill>
                    <a:srgbClr val="FFFFFF"/>
                  </a:solidFill>
                  <a:latin typeface="Segoe UI Light" panose="020B0502040204020203" pitchFamily="34" charset="0"/>
                </a:rPr>
                <a:t> – Photo/AI</a:t>
              </a:r>
            </a:p>
            <a:p>
              <a:pPr defTabSz="1219140" fontAlgn="base">
                <a:spcBef>
                  <a:spcPct val="0"/>
                </a:spcBef>
                <a:spcAft>
                  <a:spcPct val="0"/>
                </a:spcAft>
                <a:defRPr/>
              </a:pPr>
              <a:endParaRPr lang="en-GB" sz="2400" dirty="0">
                <a:solidFill>
                  <a:srgbClr val="FFFFFF"/>
                </a:solidFill>
                <a:latin typeface="Segoe UI Light" panose="020B0502040204020203" pitchFamily="34" charset="0"/>
              </a:endParaRPr>
            </a:p>
            <a:p>
              <a:pPr defTabSz="1219140" fontAlgn="base">
                <a:spcBef>
                  <a:spcPct val="0"/>
                </a:spcBef>
                <a:spcAft>
                  <a:spcPct val="0"/>
                </a:spcAft>
                <a:defRPr/>
              </a:pPr>
              <a:endParaRPr lang="en-GB" sz="2400" dirty="0">
                <a:solidFill>
                  <a:srgbClr val="FFFFFF"/>
                </a:solidFill>
                <a:latin typeface="Segoe UI Light" panose="020B0502040204020203" pitchFamily="34" charset="0"/>
              </a:endParaRPr>
            </a:p>
          </p:txBody>
        </p:sp>
        <p:pic>
          <p:nvPicPr>
            <p:cNvPr id="48" name="Picture 6" descr="C:\Users\czsv\Desktop\Hallo\png\002-users.png">
              <a:extLst>
                <a:ext uri="{FF2B5EF4-FFF2-40B4-BE49-F238E27FC236}">
                  <a16:creationId xmlns:a16="http://schemas.microsoft.com/office/drawing/2014/main" id="{E0D1FF8C-0524-C54D-9B45-DD34B3D2C69A}"/>
                </a:ext>
              </a:extLst>
            </p:cNvPr>
            <p:cNvPicPr>
              <a:picLocks noChangeAspect="1" noChangeArrowheads="1"/>
            </p:cNvPicPr>
            <p:nvPr>
              <p:custDataLst>
                <p:custData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469439" y="2104051"/>
              <a:ext cx="359097" cy="33590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2">
              <a:extLst>
                <a:ext uri="{FF2B5EF4-FFF2-40B4-BE49-F238E27FC236}">
                  <a16:creationId xmlns:a16="http://schemas.microsoft.com/office/drawing/2014/main" id="{F4511031-A5B2-D14B-A49D-A06DAD7B9C1E}"/>
                </a:ext>
              </a:extLst>
            </p:cNvPr>
            <p:cNvSpPr txBox="1"/>
            <p:nvPr/>
          </p:nvSpPr>
          <p:spPr>
            <a:xfrm>
              <a:off x="4993438" y="1679238"/>
              <a:ext cx="1306754" cy="289381"/>
            </a:xfrm>
            <a:prstGeom prst="rect">
              <a:avLst/>
            </a:prstGeom>
            <a:noFill/>
            <a:ln w="15875">
              <a:solidFill>
                <a:schemeClr val="bg1"/>
              </a:solidFill>
            </a:ln>
          </p:spPr>
          <p:txBody>
            <a:bodyPr vert="horz" wrap="square" lIns="121920" tIns="60960" rIns="121920" bIns="60960" anchor="t" anchorCtr="0" compatLnSpc="1">
              <a:spAutoFit/>
            </a:bodyPr>
            <a:lstStyle/>
            <a:p>
              <a:pPr algn="ctr" defTabSz="1219140">
                <a:defRPr sz="1800" b="0" i="0" u="none" strike="noStrike" kern="0" cap="none" spc="0" baseline="0">
                  <a:solidFill>
                    <a:srgbClr val="000000"/>
                  </a:solidFill>
                  <a:uFillTx/>
                </a:defRPr>
              </a:pPr>
              <a:r>
                <a:rPr lang="en-GB" sz="2133" kern="0">
                  <a:solidFill>
                    <a:srgbClr val="FFFFFF"/>
                  </a:solidFill>
                  <a:latin typeface="Segoe UI Light" pitchFamily="34"/>
                  <a:cs typeface="Segoe UI Light" pitchFamily="34"/>
                </a:rPr>
                <a:t>Active time</a:t>
              </a:r>
              <a:endParaRPr lang="en-GB" sz="2133" kern="0" dirty="0">
                <a:solidFill>
                  <a:srgbClr val="FFFFFF"/>
                </a:solidFill>
                <a:latin typeface="Segoe UI Light" pitchFamily="34"/>
                <a:cs typeface="Segoe UI Light" pitchFamily="34"/>
              </a:endParaRPr>
            </a:p>
          </p:txBody>
        </p:sp>
        <p:sp>
          <p:nvSpPr>
            <p:cNvPr id="50" name="Rectangle 67">
              <a:extLst>
                <a:ext uri="{FF2B5EF4-FFF2-40B4-BE49-F238E27FC236}">
                  <a16:creationId xmlns:a16="http://schemas.microsoft.com/office/drawing/2014/main" id="{8C476EFE-6A03-214D-AC47-BEC191CD8910}"/>
                </a:ext>
              </a:extLst>
            </p:cNvPr>
            <p:cNvSpPr/>
            <p:nvPr/>
          </p:nvSpPr>
          <p:spPr>
            <a:xfrm>
              <a:off x="4999045" y="2020947"/>
              <a:ext cx="1301147" cy="502116"/>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fontAlgn="base">
                <a:spcBef>
                  <a:spcPct val="0"/>
                </a:spcBef>
                <a:spcAft>
                  <a:spcPct val="0"/>
                </a:spcAft>
                <a:defRPr/>
              </a:pPr>
              <a:endParaRPr lang="en-GB" sz="2400" dirty="0">
                <a:solidFill>
                  <a:srgbClr val="FFFFFF"/>
                </a:solidFill>
                <a:latin typeface="Arial"/>
              </a:endParaRPr>
            </a:p>
          </p:txBody>
        </p:sp>
      </p:grpSp>
      <p:pic>
        <p:nvPicPr>
          <p:cNvPr id="51" name="Picture 6" descr="C:\Users\czsv\Desktop\Hallo\png\002-users.png">
            <a:extLst>
              <a:ext uri="{FF2B5EF4-FFF2-40B4-BE49-F238E27FC236}">
                <a16:creationId xmlns:a16="http://schemas.microsoft.com/office/drawing/2014/main" id="{C88B844E-95B8-2643-8A97-FD8A08016025}"/>
              </a:ext>
            </a:extLst>
          </p:cNvPr>
          <p:cNvPicPr>
            <a:picLocks noChangeAspect="1" noChangeArrowheads="1"/>
          </p:cNvPicPr>
          <p:nvPr>
            <p:custDataLst>
              <p:custData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0449183" y="2563366"/>
            <a:ext cx="478796" cy="523905"/>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63">
            <a:extLst>
              <a:ext uri="{FF2B5EF4-FFF2-40B4-BE49-F238E27FC236}">
                <a16:creationId xmlns:a16="http://schemas.microsoft.com/office/drawing/2014/main" id="{1F98B1A1-C0B8-6D49-BD84-80C42B38B083}"/>
              </a:ext>
            </a:extLst>
          </p:cNvPr>
          <p:cNvCxnSpPr/>
          <p:nvPr/>
        </p:nvCxnSpPr>
        <p:spPr>
          <a:xfrm>
            <a:off x="1398148" y="3416247"/>
            <a:ext cx="0" cy="210445"/>
          </a:xfrm>
          <a:prstGeom prst="line">
            <a:avLst/>
          </a:prstGeom>
          <a:ln w="9525">
            <a:solidFill>
              <a:schemeClr val="bg1"/>
            </a:solidFill>
            <a:head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69">
            <a:extLst>
              <a:ext uri="{FF2B5EF4-FFF2-40B4-BE49-F238E27FC236}">
                <a16:creationId xmlns:a16="http://schemas.microsoft.com/office/drawing/2014/main" id="{AE07E015-8BAB-9143-AFF2-2E5378F63BDE}"/>
              </a:ext>
            </a:extLst>
          </p:cNvPr>
          <p:cNvCxnSpPr>
            <a:cxnSpLocks/>
          </p:cNvCxnSpPr>
          <p:nvPr/>
        </p:nvCxnSpPr>
        <p:spPr>
          <a:xfrm flipH="1">
            <a:off x="1824889" y="2648160"/>
            <a:ext cx="1013419" cy="0"/>
          </a:xfrm>
          <a:prstGeom prst="line">
            <a:avLst/>
          </a:prstGeom>
          <a:ln w="952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24C42421-75CE-D14F-AB61-F3492DA15DC6}"/>
              </a:ext>
            </a:extLst>
          </p:cNvPr>
          <p:cNvSpPr txBox="1">
            <a:spLocks/>
          </p:cNvSpPr>
          <p:nvPr/>
        </p:nvSpPr>
        <p:spPr bwMode="auto">
          <a:xfrm>
            <a:off x="671676" y="103031"/>
            <a:ext cx="5568619" cy="1143000"/>
          </a:xfrm>
          <a:prstGeom prst="rect">
            <a:avLst/>
          </a:prstGeom>
          <a:noFill/>
          <a:ln w="9525">
            <a:noFill/>
            <a:miter lim="800000"/>
            <a:headEnd/>
            <a:tailEnd/>
          </a:ln>
        </p:spPr>
        <p:txBody>
          <a:bodyPr vert="horz" wrap="square" lIns="121880" tIns="60937" rIns="121880" bIns="60937" numCol="1" anchor="ctr" anchorCtr="0" compatLnSpc="1">
            <a:prstTxWarp prst="textNoShape">
              <a:avLst/>
            </a:prstTxWarp>
            <a:normAutofit/>
          </a:bodyPr>
          <a:lstStyle>
            <a:lvl1pPr algn="l" rtl="0" eaLnBrk="1" fontAlgn="base" hangingPunct="1">
              <a:spcBef>
                <a:spcPct val="0"/>
              </a:spcBef>
              <a:spcAft>
                <a:spcPct val="0"/>
              </a:spcAft>
              <a:defRPr sz="3200" b="1" kern="1200" spc="0" baseline="0">
                <a:solidFill>
                  <a:srgbClr val="780000"/>
                </a:solidFill>
                <a:latin typeface="Arial" pitchFamily="34" charset="0"/>
                <a:ea typeface="Verdana" pitchFamily="34" charset="0"/>
                <a:cs typeface="Arial" pitchFamily="34" charset="0"/>
              </a:defRPr>
            </a:lvl1pPr>
            <a:lvl2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2pPr>
            <a:lvl3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3pPr>
            <a:lvl4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4pPr>
            <a:lvl5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9pPr>
          </a:lstStyle>
          <a:p>
            <a:pPr defTabSz="1219170">
              <a:defRPr/>
            </a:pPr>
            <a:r>
              <a:rPr lang="en-US" sz="2667" dirty="0">
                <a:solidFill>
                  <a:prstClr val="white"/>
                </a:solidFill>
                <a:latin typeface="Open Sans"/>
              </a:rPr>
              <a:t>IoT in </a:t>
            </a:r>
            <a:r>
              <a:rPr lang="en-US" sz="2667" dirty="0" err="1">
                <a:solidFill>
                  <a:prstClr val="white"/>
                </a:solidFill>
                <a:latin typeface="Open Sans"/>
              </a:rPr>
              <a:t>Clinicalt</a:t>
            </a:r>
            <a:r>
              <a:rPr lang="en-US" sz="2667" dirty="0">
                <a:solidFill>
                  <a:prstClr val="white"/>
                </a:solidFill>
                <a:latin typeface="Open Sans"/>
              </a:rPr>
              <a:t> Trials</a:t>
            </a:r>
          </a:p>
        </p:txBody>
      </p:sp>
    </p:spTree>
    <p:extLst>
      <p:ext uri="{BB962C8B-B14F-4D97-AF65-F5344CB8AC3E}">
        <p14:creationId xmlns:p14="http://schemas.microsoft.com/office/powerpoint/2010/main" val="52884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D74C77-5CF3-9546-A1BE-68BC3AFBCE14}"/>
              </a:ext>
            </a:extLst>
          </p:cNvPr>
          <p:cNvSpPr txBox="1">
            <a:spLocks/>
          </p:cNvSpPr>
          <p:nvPr/>
        </p:nvSpPr>
        <p:spPr bwMode="auto">
          <a:xfrm>
            <a:off x="671675" y="103031"/>
            <a:ext cx="7840443" cy="1143000"/>
          </a:xfrm>
          <a:prstGeom prst="rect">
            <a:avLst/>
          </a:prstGeom>
          <a:noFill/>
          <a:ln w="9525">
            <a:noFill/>
            <a:miter lim="800000"/>
            <a:headEnd/>
            <a:tailEnd/>
          </a:ln>
        </p:spPr>
        <p:txBody>
          <a:bodyPr vert="horz" wrap="square" lIns="121880" tIns="60937" rIns="121880" bIns="60937" numCol="1" anchor="ctr" anchorCtr="0" compatLnSpc="1">
            <a:prstTxWarp prst="textNoShape">
              <a:avLst/>
            </a:prstTxWarp>
            <a:normAutofit/>
          </a:bodyPr>
          <a:lstStyle>
            <a:lvl1pPr algn="l" rtl="0" eaLnBrk="1" fontAlgn="base" hangingPunct="1">
              <a:spcBef>
                <a:spcPct val="0"/>
              </a:spcBef>
              <a:spcAft>
                <a:spcPct val="0"/>
              </a:spcAft>
              <a:defRPr sz="3200" b="1" kern="1200" spc="0" baseline="0">
                <a:solidFill>
                  <a:srgbClr val="780000"/>
                </a:solidFill>
                <a:latin typeface="Arial" pitchFamily="34" charset="0"/>
                <a:ea typeface="Verdana" pitchFamily="34" charset="0"/>
                <a:cs typeface="Arial" pitchFamily="34" charset="0"/>
              </a:defRPr>
            </a:lvl1pPr>
            <a:lvl2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2pPr>
            <a:lvl3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3pPr>
            <a:lvl4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4pPr>
            <a:lvl5pPr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3200">
                <a:solidFill>
                  <a:srgbClr val="8C0000"/>
                </a:solidFill>
                <a:latin typeface="Verdana" pitchFamily="34" charset="0"/>
                <a:ea typeface="Verdana" pitchFamily="34" charset="0"/>
                <a:cs typeface="Verdana"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Open Sans"/>
                <a:ea typeface="Verdana" pitchFamily="34" charset="0"/>
                <a:cs typeface="Arial" pitchFamily="34" charset="0"/>
              </a:rPr>
              <a:t>Clinical Study Accelerator - Delivery Model</a:t>
            </a:r>
          </a:p>
        </p:txBody>
      </p:sp>
      <p:grpSp>
        <p:nvGrpSpPr>
          <p:cNvPr id="115" name="Group 3">
            <a:extLst>
              <a:ext uri="{FF2B5EF4-FFF2-40B4-BE49-F238E27FC236}">
                <a16:creationId xmlns:a16="http://schemas.microsoft.com/office/drawing/2014/main" id="{C6816199-60E5-E14C-86BD-4906050BDACE}"/>
              </a:ext>
            </a:extLst>
          </p:cNvPr>
          <p:cNvGrpSpPr/>
          <p:nvPr/>
        </p:nvGrpSpPr>
        <p:grpSpPr>
          <a:xfrm>
            <a:off x="924038" y="2427191"/>
            <a:ext cx="10164740" cy="1841367"/>
            <a:chOff x="889012" y="1818979"/>
            <a:chExt cx="10164740" cy="1841367"/>
          </a:xfrm>
        </p:grpSpPr>
        <p:sp>
          <p:nvSpPr>
            <p:cNvPr id="116" name="Freeform 6">
              <a:extLst>
                <a:ext uri="{FF2B5EF4-FFF2-40B4-BE49-F238E27FC236}">
                  <a16:creationId xmlns:a16="http://schemas.microsoft.com/office/drawing/2014/main" id="{9CC47B9B-DE14-7B49-B708-0A241DDB4DC3}"/>
                </a:ext>
              </a:extLst>
            </p:cNvPr>
            <p:cNvSpPr/>
            <p:nvPr/>
          </p:nvSpPr>
          <p:spPr>
            <a:xfrm>
              <a:off x="889012" y="1847022"/>
              <a:ext cx="164671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697887"/>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067" b="0" i="0" u="none" strike="noStrike" kern="0" cap="none" spc="0" normalizeH="0" baseline="0" noProof="0" dirty="0">
                  <a:ln>
                    <a:noFill/>
                  </a:ln>
                  <a:solidFill>
                    <a:prstClr val="white"/>
                  </a:solidFill>
                  <a:effectLst/>
                  <a:uLnTx/>
                  <a:uFillTx/>
                  <a:latin typeface="Open Sans"/>
                  <a:ea typeface="+mn-ea"/>
                  <a:cs typeface="Arial" charset="0"/>
                </a:rPr>
                <a:t>Define objectives</a:t>
              </a:r>
            </a:p>
          </p:txBody>
        </p:sp>
        <p:sp>
          <p:nvSpPr>
            <p:cNvPr id="117" name="Freeform 7">
              <a:extLst>
                <a:ext uri="{FF2B5EF4-FFF2-40B4-BE49-F238E27FC236}">
                  <a16:creationId xmlns:a16="http://schemas.microsoft.com/office/drawing/2014/main" id="{53C42F33-57E5-0C4E-9C65-A1D0C5F6C2ED}"/>
                </a:ext>
              </a:extLst>
            </p:cNvPr>
            <p:cNvSpPr/>
            <p:nvPr/>
          </p:nvSpPr>
          <p:spPr>
            <a:xfrm>
              <a:off x="889012" y="2515272"/>
              <a:ext cx="1317375" cy="1145074"/>
            </a:xfrm>
            <a:custGeom>
              <a:avLst/>
              <a:gdLst>
                <a:gd name="connsiteX0" fmla="*/ 0 w 1317375"/>
                <a:gd name="connsiteY0" fmla="*/ 0 h 1145074"/>
                <a:gd name="connsiteX1" fmla="*/ 1317375 w 1317375"/>
                <a:gd name="connsiteY1" fmla="*/ 0 h 1145074"/>
                <a:gd name="connsiteX2" fmla="*/ 1317375 w 1317375"/>
                <a:gd name="connsiteY2" fmla="*/ 1145074 h 1145074"/>
                <a:gd name="connsiteX3" fmla="*/ 0 w 1317375"/>
                <a:gd name="connsiteY3" fmla="*/ 1145074 h 1145074"/>
                <a:gd name="connsiteX4" fmla="*/ 0 w 1317375"/>
                <a:gd name="connsiteY4" fmla="*/ 0 h 114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75" h="1145074">
                  <a:moveTo>
                    <a:pt x="0" y="0"/>
                  </a:moveTo>
                  <a:lnTo>
                    <a:pt x="1317375" y="0"/>
                  </a:lnTo>
                  <a:lnTo>
                    <a:pt x="1317375" y="1145074"/>
                  </a:lnTo>
                  <a:lnTo>
                    <a:pt x="0" y="1145074"/>
                  </a:lnTo>
                  <a:lnTo>
                    <a:pt x="0" y="0"/>
                  </a:lnTo>
                  <a:close/>
                </a:path>
              </a:pathLst>
            </a:custGeom>
            <a:noFill/>
            <a:ln>
              <a:solidFill>
                <a:srgbClr val="44546A">
                  <a:lumMod val="40000"/>
                  <a:lumOff val="60000"/>
                </a:srgbClr>
              </a:solidFill>
            </a:ln>
            <a:effectLst/>
          </p:spPr>
          <p:txBody>
            <a:bodyPr spcFirstLastPara="0" vert="horz" wrap="square" lIns="72000" tIns="108000" rIns="108000" bIns="108000" numCol="1" spcCol="1270" anchor="t" anchorCtr="0">
              <a:noAutofit/>
            </a:bodyPr>
            <a:lstStyle/>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rPr>
                <a:t>Scope</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rPr>
                <a:t>Goals</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rPr>
                <a:t>Use Case Analysis</a:t>
              </a:r>
            </a:p>
          </p:txBody>
        </p:sp>
        <p:sp>
          <p:nvSpPr>
            <p:cNvPr id="118" name="Freeform 8">
              <a:extLst>
                <a:ext uri="{FF2B5EF4-FFF2-40B4-BE49-F238E27FC236}">
                  <a16:creationId xmlns:a16="http://schemas.microsoft.com/office/drawing/2014/main" id="{4D168B76-BB4A-7F41-8DD1-D6D77A72828D}"/>
                </a:ext>
              </a:extLst>
            </p:cNvPr>
            <p:cNvSpPr/>
            <p:nvPr/>
          </p:nvSpPr>
          <p:spPr>
            <a:xfrm>
              <a:off x="2319731" y="1847022"/>
              <a:ext cx="164671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697887"/>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067" b="0" i="0" u="none" strike="noStrike" kern="0" cap="none" spc="0" normalizeH="0" baseline="0" noProof="0">
                  <a:ln>
                    <a:noFill/>
                  </a:ln>
                  <a:solidFill>
                    <a:prstClr val="white"/>
                  </a:solidFill>
                  <a:effectLst/>
                  <a:uLnTx/>
                  <a:uFillTx/>
                  <a:latin typeface="Open Sans"/>
                  <a:ea typeface="+mn-ea"/>
                  <a:cs typeface="Arial" charset="0"/>
                </a:rPr>
                <a:t>Device</a:t>
              </a:r>
              <a:endParaRPr kumimoji="0" lang="en-GB" sz="1067"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19" name="Freeform 9">
              <a:extLst>
                <a:ext uri="{FF2B5EF4-FFF2-40B4-BE49-F238E27FC236}">
                  <a16:creationId xmlns:a16="http://schemas.microsoft.com/office/drawing/2014/main" id="{01543A6C-0976-1244-9DE0-9C2D50BA9063}"/>
                </a:ext>
              </a:extLst>
            </p:cNvPr>
            <p:cNvSpPr/>
            <p:nvPr/>
          </p:nvSpPr>
          <p:spPr>
            <a:xfrm>
              <a:off x="2319731" y="2515272"/>
              <a:ext cx="1317375" cy="1145074"/>
            </a:xfrm>
            <a:custGeom>
              <a:avLst/>
              <a:gdLst>
                <a:gd name="connsiteX0" fmla="*/ 0 w 1317375"/>
                <a:gd name="connsiteY0" fmla="*/ 0 h 1145074"/>
                <a:gd name="connsiteX1" fmla="*/ 1317375 w 1317375"/>
                <a:gd name="connsiteY1" fmla="*/ 0 h 1145074"/>
                <a:gd name="connsiteX2" fmla="*/ 1317375 w 1317375"/>
                <a:gd name="connsiteY2" fmla="*/ 1145074 h 1145074"/>
                <a:gd name="connsiteX3" fmla="*/ 0 w 1317375"/>
                <a:gd name="connsiteY3" fmla="*/ 1145074 h 1145074"/>
                <a:gd name="connsiteX4" fmla="*/ 0 w 1317375"/>
                <a:gd name="connsiteY4" fmla="*/ 0 h 114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75" h="1145074">
                  <a:moveTo>
                    <a:pt x="0" y="0"/>
                  </a:moveTo>
                  <a:lnTo>
                    <a:pt x="1317375" y="0"/>
                  </a:lnTo>
                  <a:lnTo>
                    <a:pt x="1317375" y="1145074"/>
                  </a:lnTo>
                  <a:lnTo>
                    <a:pt x="0" y="1145074"/>
                  </a:lnTo>
                  <a:lnTo>
                    <a:pt x="0" y="0"/>
                  </a:lnTo>
                  <a:close/>
                </a:path>
              </a:pathLst>
            </a:custGeom>
            <a:noFill/>
            <a:ln>
              <a:solidFill>
                <a:srgbClr val="44546A">
                  <a:lumMod val="40000"/>
                  <a:lumOff val="60000"/>
                </a:srgbClr>
              </a:solidFill>
            </a:ln>
            <a:effectLst/>
          </p:spPr>
          <p:txBody>
            <a:bodyPr spcFirstLastPara="0" vert="horz" wrap="square" lIns="72000" tIns="108000" rIns="108000" bIns="108000" numCol="1" spcCol="1270" anchor="t" anchorCtr="0">
              <a:noAutofit/>
            </a:bodyPr>
            <a:lstStyle/>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Selection</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Qualification</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Management</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Secure data tranfer</a:t>
              </a:r>
              <a:endPar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endParaRPr>
            </a:p>
          </p:txBody>
        </p:sp>
        <p:sp>
          <p:nvSpPr>
            <p:cNvPr id="120" name="Freeform 10">
              <a:extLst>
                <a:ext uri="{FF2B5EF4-FFF2-40B4-BE49-F238E27FC236}">
                  <a16:creationId xmlns:a16="http://schemas.microsoft.com/office/drawing/2014/main" id="{3EC9AD0A-86C9-9949-BC48-C52A1A163263}"/>
                </a:ext>
              </a:extLst>
            </p:cNvPr>
            <p:cNvSpPr/>
            <p:nvPr/>
          </p:nvSpPr>
          <p:spPr>
            <a:xfrm>
              <a:off x="3750451" y="1847022"/>
              <a:ext cx="164671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697887"/>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067" b="0" i="0" u="none" strike="noStrike" kern="0" cap="none" spc="0" normalizeH="0" baseline="0" noProof="0">
                  <a:ln>
                    <a:noFill/>
                  </a:ln>
                  <a:solidFill>
                    <a:prstClr val="white"/>
                  </a:solidFill>
                  <a:effectLst/>
                  <a:uLnTx/>
                  <a:uFillTx/>
                  <a:latin typeface="Open Sans"/>
                  <a:ea typeface="+mn-ea"/>
                  <a:cs typeface="Arial" charset="0"/>
                </a:rPr>
                <a:t>Streaming</a:t>
              </a:r>
              <a:endParaRPr kumimoji="0" lang="en-GB" sz="1067"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21" name="Freeform 8191">
              <a:extLst>
                <a:ext uri="{FF2B5EF4-FFF2-40B4-BE49-F238E27FC236}">
                  <a16:creationId xmlns:a16="http://schemas.microsoft.com/office/drawing/2014/main" id="{70DCA5CF-DD68-FF44-AB69-CF1498777B96}"/>
                </a:ext>
              </a:extLst>
            </p:cNvPr>
            <p:cNvSpPr/>
            <p:nvPr/>
          </p:nvSpPr>
          <p:spPr>
            <a:xfrm>
              <a:off x="3750451" y="2515272"/>
              <a:ext cx="1317375" cy="1145074"/>
            </a:xfrm>
            <a:custGeom>
              <a:avLst/>
              <a:gdLst>
                <a:gd name="connsiteX0" fmla="*/ 0 w 1317375"/>
                <a:gd name="connsiteY0" fmla="*/ 0 h 1145074"/>
                <a:gd name="connsiteX1" fmla="*/ 1317375 w 1317375"/>
                <a:gd name="connsiteY1" fmla="*/ 0 h 1145074"/>
                <a:gd name="connsiteX2" fmla="*/ 1317375 w 1317375"/>
                <a:gd name="connsiteY2" fmla="*/ 1145074 h 1145074"/>
                <a:gd name="connsiteX3" fmla="*/ 0 w 1317375"/>
                <a:gd name="connsiteY3" fmla="*/ 1145074 h 1145074"/>
                <a:gd name="connsiteX4" fmla="*/ 0 w 1317375"/>
                <a:gd name="connsiteY4" fmla="*/ 0 h 114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75" h="1145074">
                  <a:moveTo>
                    <a:pt x="0" y="0"/>
                  </a:moveTo>
                  <a:lnTo>
                    <a:pt x="1317375" y="0"/>
                  </a:lnTo>
                  <a:lnTo>
                    <a:pt x="1317375" y="1145074"/>
                  </a:lnTo>
                  <a:lnTo>
                    <a:pt x="0" y="1145074"/>
                  </a:lnTo>
                  <a:lnTo>
                    <a:pt x="0" y="0"/>
                  </a:lnTo>
                  <a:close/>
                </a:path>
              </a:pathLst>
            </a:custGeom>
            <a:noFill/>
            <a:ln>
              <a:solidFill>
                <a:srgbClr val="44546A">
                  <a:lumMod val="40000"/>
                  <a:lumOff val="60000"/>
                </a:srgbClr>
              </a:solidFill>
              <a:prstDash val="dash"/>
            </a:ln>
            <a:effectLst/>
          </p:spPr>
          <p:txBody>
            <a:bodyPr spcFirstLastPara="0" vert="horz" wrap="square" lIns="72000" tIns="108000" rIns="108000" bIns="108000" numCol="1" spcCol="1270" anchor="t" anchorCtr="0">
              <a:noAutofit/>
            </a:bodyPr>
            <a:lstStyle/>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Pre- Configured</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Load Analysis</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Controls</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Processors</a:t>
              </a:r>
              <a:endPar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endParaRPr>
            </a:p>
          </p:txBody>
        </p:sp>
        <p:sp>
          <p:nvSpPr>
            <p:cNvPr id="122" name="Freeform 8192">
              <a:extLst>
                <a:ext uri="{FF2B5EF4-FFF2-40B4-BE49-F238E27FC236}">
                  <a16:creationId xmlns:a16="http://schemas.microsoft.com/office/drawing/2014/main" id="{DFC6B993-4382-8745-8EC6-23FD3BE2CED4}"/>
                </a:ext>
              </a:extLst>
            </p:cNvPr>
            <p:cNvSpPr/>
            <p:nvPr/>
          </p:nvSpPr>
          <p:spPr>
            <a:xfrm>
              <a:off x="5181170" y="1847022"/>
              <a:ext cx="164671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697887"/>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067" b="0" i="0" u="none" strike="noStrike" kern="0" cap="none" spc="0" normalizeH="0" baseline="0" noProof="0">
                  <a:ln>
                    <a:noFill/>
                  </a:ln>
                  <a:solidFill>
                    <a:prstClr val="white"/>
                  </a:solidFill>
                  <a:effectLst/>
                  <a:uLnTx/>
                  <a:uFillTx/>
                  <a:latin typeface="Open Sans"/>
                  <a:ea typeface="+mn-ea"/>
                  <a:cs typeface="Arial" charset="0"/>
                </a:rPr>
                <a:t>Storage</a:t>
              </a:r>
              <a:endParaRPr kumimoji="0" lang="en-GB" sz="1067"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23" name="Freeform 8194">
              <a:extLst>
                <a:ext uri="{FF2B5EF4-FFF2-40B4-BE49-F238E27FC236}">
                  <a16:creationId xmlns:a16="http://schemas.microsoft.com/office/drawing/2014/main" id="{C8A5A2D8-7640-FA42-8784-4606614F85D9}"/>
                </a:ext>
              </a:extLst>
            </p:cNvPr>
            <p:cNvSpPr/>
            <p:nvPr/>
          </p:nvSpPr>
          <p:spPr>
            <a:xfrm>
              <a:off x="5181170" y="2515272"/>
              <a:ext cx="1317375" cy="1145074"/>
            </a:xfrm>
            <a:custGeom>
              <a:avLst/>
              <a:gdLst>
                <a:gd name="connsiteX0" fmla="*/ 0 w 1317375"/>
                <a:gd name="connsiteY0" fmla="*/ 0 h 1145074"/>
                <a:gd name="connsiteX1" fmla="*/ 1317375 w 1317375"/>
                <a:gd name="connsiteY1" fmla="*/ 0 h 1145074"/>
                <a:gd name="connsiteX2" fmla="*/ 1317375 w 1317375"/>
                <a:gd name="connsiteY2" fmla="*/ 1145074 h 1145074"/>
                <a:gd name="connsiteX3" fmla="*/ 0 w 1317375"/>
                <a:gd name="connsiteY3" fmla="*/ 1145074 h 1145074"/>
                <a:gd name="connsiteX4" fmla="*/ 0 w 1317375"/>
                <a:gd name="connsiteY4" fmla="*/ 0 h 114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75" h="1145074">
                  <a:moveTo>
                    <a:pt x="0" y="0"/>
                  </a:moveTo>
                  <a:lnTo>
                    <a:pt x="1317375" y="0"/>
                  </a:lnTo>
                  <a:lnTo>
                    <a:pt x="1317375" y="1145074"/>
                  </a:lnTo>
                  <a:lnTo>
                    <a:pt x="0" y="1145074"/>
                  </a:lnTo>
                  <a:lnTo>
                    <a:pt x="0" y="0"/>
                  </a:lnTo>
                  <a:close/>
                </a:path>
              </a:pathLst>
            </a:custGeom>
            <a:noFill/>
            <a:ln>
              <a:solidFill>
                <a:srgbClr val="44546A">
                  <a:lumMod val="40000"/>
                  <a:lumOff val="60000"/>
                </a:srgbClr>
              </a:solidFill>
              <a:prstDash val="dash"/>
            </a:ln>
            <a:effectLst/>
          </p:spPr>
          <p:txBody>
            <a:bodyPr spcFirstLastPara="0" vert="horz" wrap="square" lIns="72000" tIns="108000" rIns="108000" bIns="108000" numCol="1" spcCol="1270" anchor="t" anchorCtr="0">
              <a:noAutofit/>
            </a:bodyPr>
            <a:lstStyle/>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Pre-Configured</a:t>
              </a:r>
            </a:p>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Storage Analysis</a:t>
              </a:r>
            </a:p>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Data Flows</a:t>
              </a:r>
              <a:endPar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endParaRPr>
            </a:p>
          </p:txBody>
        </p:sp>
        <p:sp>
          <p:nvSpPr>
            <p:cNvPr id="124" name="Freeform 8195">
              <a:extLst>
                <a:ext uri="{FF2B5EF4-FFF2-40B4-BE49-F238E27FC236}">
                  <a16:creationId xmlns:a16="http://schemas.microsoft.com/office/drawing/2014/main" id="{627D0387-1C77-2548-A318-96BD1B2A657F}"/>
                </a:ext>
              </a:extLst>
            </p:cNvPr>
            <p:cNvSpPr/>
            <p:nvPr/>
          </p:nvSpPr>
          <p:spPr>
            <a:xfrm>
              <a:off x="6611890" y="1847022"/>
              <a:ext cx="164671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697887"/>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067" b="0" i="0" u="none" strike="noStrike" kern="0" cap="none" spc="0" normalizeH="0" baseline="0" noProof="0">
                  <a:ln>
                    <a:noFill/>
                  </a:ln>
                  <a:solidFill>
                    <a:prstClr val="white"/>
                  </a:solidFill>
                  <a:effectLst/>
                  <a:uLnTx/>
                  <a:uFillTx/>
                  <a:latin typeface="Open Sans"/>
                  <a:ea typeface="+mn-ea"/>
                  <a:cs typeface="Arial" charset="0"/>
                </a:rPr>
                <a:t>Deployment</a:t>
              </a:r>
              <a:endParaRPr kumimoji="0" lang="en-GB" sz="1067"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25" name="Freeform 8196">
              <a:extLst>
                <a:ext uri="{FF2B5EF4-FFF2-40B4-BE49-F238E27FC236}">
                  <a16:creationId xmlns:a16="http://schemas.microsoft.com/office/drawing/2014/main" id="{1FEC7CA1-82FA-B947-83CF-03B58DA0B878}"/>
                </a:ext>
              </a:extLst>
            </p:cNvPr>
            <p:cNvSpPr/>
            <p:nvPr/>
          </p:nvSpPr>
          <p:spPr>
            <a:xfrm>
              <a:off x="6611890" y="2515272"/>
              <a:ext cx="1317375" cy="1145074"/>
            </a:xfrm>
            <a:custGeom>
              <a:avLst/>
              <a:gdLst>
                <a:gd name="connsiteX0" fmla="*/ 0 w 1317375"/>
                <a:gd name="connsiteY0" fmla="*/ 0 h 1145074"/>
                <a:gd name="connsiteX1" fmla="*/ 1317375 w 1317375"/>
                <a:gd name="connsiteY1" fmla="*/ 0 h 1145074"/>
                <a:gd name="connsiteX2" fmla="*/ 1317375 w 1317375"/>
                <a:gd name="connsiteY2" fmla="*/ 1145074 h 1145074"/>
                <a:gd name="connsiteX3" fmla="*/ 0 w 1317375"/>
                <a:gd name="connsiteY3" fmla="*/ 1145074 h 1145074"/>
                <a:gd name="connsiteX4" fmla="*/ 0 w 1317375"/>
                <a:gd name="connsiteY4" fmla="*/ 0 h 114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75" h="1145074">
                  <a:moveTo>
                    <a:pt x="0" y="0"/>
                  </a:moveTo>
                  <a:lnTo>
                    <a:pt x="1317375" y="0"/>
                  </a:lnTo>
                  <a:lnTo>
                    <a:pt x="1317375" y="1145074"/>
                  </a:lnTo>
                  <a:lnTo>
                    <a:pt x="0" y="1145074"/>
                  </a:lnTo>
                  <a:lnTo>
                    <a:pt x="0" y="0"/>
                  </a:lnTo>
                  <a:close/>
                </a:path>
              </a:pathLst>
            </a:custGeom>
            <a:noFill/>
            <a:ln>
              <a:solidFill>
                <a:srgbClr val="44546A">
                  <a:lumMod val="40000"/>
                  <a:lumOff val="60000"/>
                </a:srgbClr>
              </a:solidFill>
              <a:prstDash val="dash"/>
            </a:ln>
            <a:effectLst/>
          </p:spPr>
          <p:txBody>
            <a:bodyPr spcFirstLastPara="0" vert="horz" wrap="square" lIns="72000" tIns="108000" rIns="108000" bIns="108000" numCol="1" spcCol="1270" anchor="t" anchorCtr="0">
              <a:noAutofit/>
            </a:bodyPr>
            <a:lstStyle/>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One click deploy</a:t>
              </a:r>
            </a:p>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Environments planning and definition.</a:t>
              </a:r>
              <a:endPar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endParaRPr>
            </a:p>
          </p:txBody>
        </p:sp>
        <p:sp>
          <p:nvSpPr>
            <p:cNvPr id="126" name="Freeform 8197">
              <a:extLst>
                <a:ext uri="{FF2B5EF4-FFF2-40B4-BE49-F238E27FC236}">
                  <a16:creationId xmlns:a16="http://schemas.microsoft.com/office/drawing/2014/main" id="{F70CCDA3-F45F-1147-8DDB-ABB7FEE94257}"/>
                </a:ext>
              </a:extLst>
            </p:cNvPr>
            <p:cNvSpPr/>
            <p:nvPr/>
          </p:nvSpPr>
          <p:spPr>
            <a:xfrm>
              <a:off x="8042610" y="1847022"/>
              <a:ext cx="164671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100" b="0" i="0" u="none" strike="noStrike" kern="0" cap="none" spc="0" normalizeH="0" baseline="0" noProof="0">
                  <a:ln>
                    <a:noFill/>
                  </a:ln>
                  <a:solidFill>
                    <a:prstClr val="white"/>
                  </a:solidFill>
                  <a:effectLst/>
                  <a:uLnTx/>
                  <a:uFillTx/>
                  <a:latin typeface="Open Sans"/>
                  <a:ea typeface="+mn-ea"/>
                  <a:cs typeface="Arial" charset="0"/>
                </a:rPr>
                <a:t>Integration</a:t>
              </a:r>
              <a:endParaRPr kumimoji="0" lang="en-GB" sz="1100"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27" name="Freeform 8198">
              <a:extLst>
                <a:ext uri="{FF2B5EF4-FFF2-40B4-BE49-F238E27FC236}">
                  <a16:creationId xmlns:a16="http://schemas.microsoft.com/office/drawing/2014/main" id="{7C3548CC-5E6D-1B48-B378-FC979C5EE169}"/>
                </a:ext>
              </a:extLst>
            </p:cNvPr>
            <p:cNvSpPr/>
            <p:nvPr/>
          </p:nvSpPr>
          <p:spPr>
            <a:xfrm>
              <a:off x="8042610" y="2515272"/>
              <a:ext cx="1317375" cy="1145074"/>
            </a:xfrm>
            <a:custGeom>
              <a:avLst/>
              <a:gdLst>
                <a:gd name="connsiteX0" fmla="*/ 0 w 1317375"/>
                <a:gd name="connsiteY0" fmla="*/ 0 h 1145074"/>
                <a:gd name="connsiteX1" fmla="*/ 1317375 w 1317375"/>
                <a:gd name="connsiteY1" fmla="*/ 0 h 1145074"/>
                <a:gd name="connsiteX2" fmla="*/ 1317375 w 1317375"/>
                <a:gd name="connsiteY2" fmla="*/ 1145074 h 1145074"/>
                <a:gd name="connsiteX3" fmla="*/ 0 w 1317375"/>
                <a:gd name="connsiteY3" fmla="*/ 1145074 h 1145074"/>
                <a:gd name="connsiteX4" fmla="*/ 0 w 1317375"/>
                <a:gd name="connsiteY4" fmla="*/ 0 h 114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75" h="1145074">
                  <a:moveTo>
                    <a:pt x="0" y="0"/>
                  </a:moveTo>
                  <a:lnTo>
                    <a:pt x="1317375" y="0"/>
                  </a:lnTo>
                  <a:lnTo>
                    <a:pt x="1317375" y="1145074"/>
                  </a:lnTo>
                  <a:lnTo>
                    <a:pt x="0" y="1145074"/>
                  </a:lnTo>
                  <a:lnTo>
                    <a:pt x="0" y="0"/>
                  </a:lnTo>
                  <a:close/>
                </a:path>
              </a:pathLst>
            </a:custGeom>
            <a:noFill/>
            <a:ln>
              <a:solidFill>
                <a:srgbClr val="44546A">
                  <a:lumMod val="40000"/>
                  <a:lumOff val="60000"/>
                </a:srgbClr>
              </a:solidFill>
              <a:prstDash val="solid"/>
            </a:ln>
            <a:effectLst/>
          </p:spPr>
          <p:txBody>
            <a:bodyPr spcFirstLastPara="0" vert="horz" wrap="square" lIns="72000" tIns="108000" rIns="108000" bIns="108000" numCol="1" spcCol="1270" anchor="t" anchorCtr="0">
              <a:noAutofit/>
            </a:bodyPr>
            <a:lstStyle/>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Collect data</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Monitor</a:t>
              </a:r>
            </a:p>
            <a:p>
              <a:pPr marL="57149" marR="0" lvl="1" indent="-57149" algn="l" defTabSz="488938"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Compliance assesment</a:t>
              </a:r>
              <a:endPar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endParaRPr>
            </a:p>
          </p:txBody>
        </p:sp>
        <p:sp>
          <p:nvSpPr>
            <p:cNvPr id="128" name="Freeform 8199">
              <a:extLst>
                <a:ext uri="{FF2B5EF4-FFF2-40B4-BE49-F238E27FC236}">
                  <a16:creationId xmlns:a16="http://schemas.microsoft.com/office/drawing/2014/main" id="{33D4C3E7-3C46-0741-8CC3-B5C2D26164DD}"/>
                </a:ext>
              </a:extLst>
            </p:cNvPr>
            <p:cNvSpPr/>
            <p:nvPr/>
          </p:nvSpPr>
          <p:spPr>
            <a:xfrm>
              <a:off x="8035447" y="1845234"/>
              <a:ext cx="164671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697887"/>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067" b="0" i="0" u="none" strike="noStrike" kern="0" cap="none" spc="0" normalizeH="0" baseline="0" noProof="0">
                  <a:ln>
                    <a:noFill/>
                  </a:ln>
                  <a:solidFill>
                    <a:prstClr val="white"/>
                  </a:solidFill>
                  <a:effectLst/>
                  <a:uLnTx/>
                  <a:uFillTx/>
                  <a:latin typeface="Open Sans"/>
                  <a:ea typeface="+mn-ea"/>
                  <a:cs typeface="Arial" charset="0"/>
                </a:rPr>
                <a:t>Production</a:t>
              </a:r>
              <a:endParaRPr kumimoji="0" lang="en-GB" sz="1067"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29" name="Freeform 8200">
              <a:extLst>
                <a:ext uri="{FF2B5EF4-FFF2-40B4-BE49-F238E27FC236}">
                  <a16:creationId xmlns:a16="http://schemas.microsoft.com/office/drawing/2014/main" id="{65BB8A86-F647-4D4D-B38C-303440B4CAF2}"/>
                </a:ext>
              </a:extLst>
            </p:cNvPr>
            <p:cNvSpPr/>
            <p:nvPr/>
          </p:nvSpPr>
          <p:spPr>
            <a:xfrm>
              <a:off x="9476773" y="1818979"/>
              <a:ext cx="1576979" cy="594000"/>
            </a:xfrm>
            <a:custGeom>
              <a:avLst/>
              <a:gdLst>
                <a:gd name="connsiteX0" fmla="*/ 0 w 1646719"/>
                <a:gd name="connsiteY0" fmla="*/ 0 h 594000"/>
                <a:gd name="connsiteX1" fmla="*/ 1349719 w 1646719"/>
                <a:gd name="connsiteY1" fmla="*/ 0 h 594000"/>
                <a:gd name="connsiteX2" fmla="*/ 1646719 w 1646719"/>
                <a:gd name="connsiteY2" fmla="*/ 297000 h 594000"/>
                <a:gd name="connsiteX3" fmla="*/ 1349719 w 1646719"/>
                <a:gd name="connsiteY3" fmla="*/ 594000 h 594000"/>
                <a:gd name="connsiteX4" fmla="*/ 0 w 1646719"/>
                <a:gd name="connsiteY4" fmla="*/ 594000 h 594000"/>
                <a:gd name="connsiteX5" fmla="*/ 297000 w 1646719"/>
                <a:gd name="connsiteY5" fmla="*/ 297000 h 594000"/>
                <a:gd name="connsiteX6" fmla="*/ 0 w 1646719"/>
                <a:gd name="connsiteY6" fmla="*/ 0 h 5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719" h="594000">
                  <a:moveTo>
                    <a:pt x="0" y="0"/>
                  </a:moveTo>
                  <a:lnTo>
                    <a:pt x="1349719" y="0"/>
                  </a:lnTo>
                  <a:lnTo>
                    <a:pt x="1646719" y="297000"/>
                  </a:lnTo>
                  <a:lnTo>
                    <a:pt x="1349719" y="594000"/>
                  </a:lnTo>
                  <a:lnTo>
                    <a:pt x="0" y="594000"/>
                  </a:lnTo>
                  <a:lnTo>
                    <a:pt x="297000" y="297000"/>
                  </a:lnTo>
                  <a:lnTo>
                    <a:pt x="0" y="0"/>
                  </a:lnTo>
                  <a:close/>
                </a:path>
              </a:pathLst>
            </a:custGeom>
            <a:solidFill>
              <a:srgbClr val="697887"/>
            </a:solidFill>
            <a:ln w="12700" cap="flat" cmpd="sng" algn="ctr">
              <a:solidFill>
                <a:sysClr val="window" lastClr="FFFFFF">
                  <a:hueOff val="0"/>
                  <a:satOff val="0"/>
                  <a:lumOff val="0"/>
                  <a:alphaOff val="0"/>
                </a:sysClr>
              </a:solidFill>
              <a:prstDash val="solid"/>
              <a:miter lim="800000"/>
            </a:ln>
            <a:effectLst/>
          </p:spPr>
          <p:txBody>
            <a:bodyPr spcFirstLastPara="0" vert="horz" wrap="square" lIns="341007" tIns="14669" rIns="311669" bIns="14669" numCol="1" spcCol="1270" anchor="ctr" anchorCtr="0">
              <a:noAutofit/>
            </a:bodyPr>
            <a:lstStyle/>
            <a:p>
              <a:pPr marL="0" marR="0" lvl="0" indent="0" algn="ctr" defTabSz="488938" rtl="0" eaLnBrk="1" fontAlgn="auto" latinLnBrk="0" hangingPunct="1">
                <a:lnSpc>
                  <a:spcPct val="90000"/>
                </a:lnSpc>
                <a:spcBef>
                  <a:spcPts val="0"/>
                </a:spcBef>
                <a:spcAft>
                  <a:spcPct val="35000"/>
                </a:spcAft>
                <a:buClrTx/>
                <a:buSzTx/>
                <a:buFontTx/>
                <a:buNone/>
                <a:tabLst/>
                <a:defRPr/>
              </a:pPr>
              <a:r>
                <a:rPr kumimoji="0" lang="en-GB" sz="1067" b="0" i="0" u="none" strike="noStrike" kern="0" cap="none" spc="0" normalizeH="0" baseline="0" noProof="0">
                  <a:ln>
                    <a:noFill/>
                  </a:ln>
                  <a:solidFill>
                    <a:prstClr val="white"/>
                  </a:solidFill>
                  <a:effectLst/>
                  <a:uLnTx/>
                  <a:uFillTx/>
                  <a:latin typeface="Open Sans"/>
                  <a:ea typeface="+mn-ea"/>
                  <a:cs typeface="Arial" charset="0"/>
                </a:rPr>
                <a:t>Evaluate</a:t>
              </a:r>
              <a:endParaRPr kumimoji="0" lang="en-GB" sz="1067"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30" name="Freeform 8201">
              <a:extLst>
                <a:ext uri="{FF2B5EF4-FFF2-40B4-BE49-F238E27FC236}">
                  <a16:creationId xmlns:a16="http://schemas.microsoft.com/office/drawing/2014/main" id="{C0560A04-8025-F14D-A1C0-B2C3D3C8FD79}"/>
                </a:ext>
              </a:extLst>
            </p:cNvPr>
            <p:cNvSpPr/>
            <p:nvPr/>
          </p:nvSpPr>
          <p:spPr>
            <a:xfrm>
              <a:off x="9560853" y="2505802"/>
              <a:ext cx="1317375" cy="1145074"/>
            </a:xfrm>
            <a:custGeom>
              <a:avLst/>
              <a:gdLst>
                <a:gd name="connsiteX0" fmla="*/ 0 w 1317375"/>
                <a:gd name="connsiteY0" fmla="*/ 0 h 1145074"/>
                <a:gd name="connsiteX1" fmla="*/ 1317375 w 1317375"/>
                <a:gd name="connsiteY1" fmla="*/ 0 h 1145074"/>
                <a:gd name="connsiteX2" fmla="*/ 1317375 w 1317375"/>
                <a:gd name="connsiteY2" fmla="*/ 1145074 h 1145074"/>
                <a:gd name="connsiteX3" fmla="*/ 0 w 1317375"/>
                <a:gd name="connsiteY3" fmla="*/ 1145074 h 1145074"/>
                <a:gd name="connsiteX4" fmla="*/ 0 w 1317375"/>
                <a:gd name="connsiteY4" fmla="*/ 0 h 1145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75" h="1145074">
                  <a:moveTo>
                    <a:pt x="0" y="0"/>
                  </a:moveTo>
                  <a:lnTo>
                    <a:pt x="1317375" y="0"/>
                  </a:lnTo>
                  <a:lnTo>
                    <a:pt x="1317375" y="1145074"/>
                  </a:lnTo>
                  <a:lnTo>
                    <a:pt x="0" y="1145074"/>
                  </a:lnTo>
                  <a:lnTo>
                    <a:pt x="0" y="0"/>
                  </a:lnTo>
                  <a:close/>
                </a:path>
              </a:pathLst>
            </a:custGeom>
            <a:noFill/>
            <a:ln>
              <a:solidFill>
                <a:srgbClr val="44546A">
                  <a:lumMod val="40000"/>
                  <a:lumOff val="60000"/>
                </a:srgbClr>
              </a:solidFill>
            </a:ln>
            <a:effectLst/>
          </p:spPr>
          <p:txBody>
            <a:bodyPr spcFirstLastPara="0" vert="horz" wrap="square" lIns="72000" tIns="108000" rIns="108000" bIns="108000" numCol="1" spcCol="1270" anchor="t" anchorCtr="0">
              <a:noAutofit/>
            </a:bodyPr>
            <a:lstStyle/>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Evaluate data flows</a:t>
              </a:r>
            </a:p>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Computational</a:t>
              </a:r>
            </a:p>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Storage</a:t>
              </a:r>
            </a:p>
            <a:p>
              <a:pPr marL="57149" marR="0" lvl="1" indent="-57149" algn="l" defTabSz="444489" rtl="0" eaLnBrk="1" fontAlgn="auto" latinLnBrk="0" hangingPunct="1">
                <a:lnSpc>
                  <a:spcPct val="90000"/>
                </a:lnSpc>
                <a:spcBef>
                  <a:spcPts val="0"/>
                </a:spcBef>
                <a:spcAft>
                  <a:spcPct val="15000"/>
                </a:spcAft>
                <a:buClrTx/>
                <a:buSzTx/>
                <a:buFontTx/>
                <a:buChar char="••"/>
                <a:tabLst/>
                <a:defRPr/>
              </a:pPr>
              <a:r>
                <a:rPr kumimoji="0" lang="en-GB" sz="1067" b="0" i="0" u="none" strike="noStrike" kern="0" cap="none" spc="0" normalizeH="0" baseline="0" noProof="0">
                  <a:ln>
                    <a:noFill/>
                  </a:ln>
                  <a:solidFill>
                    <a:prstClr val="black"/>
                  </a:solidFill>
                  <a:effectLst/>
                  <a:uLnTx/>
                  <a:uFillTx/>
                  <a:latin typeface="Open Sans"/>
                  <a:ea typeface="+mn-ea"/>
                  <a:cs typeface="Segoe UI Light" panose="020B0502040204020203" pitchFamily="34" charset="0"/>
                </a:rPr>
                <a:t>Backup</a:t>
              </a:r>
              <a:endParaRPr kumimoji="0" lang="en-GB" sz="1067" b="0" i="0" u="none" strike="noStrike" kern="0" cap="none" spc="0" normalizeH="0" baseline="0" noProof="0" dirty="0">
                <a:ln>
                  <a:noFill/>
                </a:ln>
                <a:solidFill>
                  <a:prstClr val="black"/>
                </a:solidFill>
                <a:effectLst/>
                <a:uLnTx/>
                <a:uFillTx/>
                <a:latin typeface="Open Sans"/>
                <a:ea typeface="+mn-ea"/>
                <a:cs typeface="Segoe UI Light" panose="020B0502040204020203" pitchFamily="34" charset="0"/>
              </a:endParaRPr>
            </a:p>
          </p:txBody>
        </p:sp>
      </p:grpSp>
      <p:sp>
        <p:nvSpPr>
          <p:cNvPr id="131" name="Arrow: Chevron 4">
            <a:extLst>
              <a:ext uri="{FF2B5EF4-FFF2-40B4-BE49-F238E27FC236}">
                <a16:creationId xmlns:a16="http://schemas.microsoft.com/office/drawing/2014/main" id="{23DE8367-306F-7844-8F5B-A02122EFF634}"/>
              </a:ext>
            </a:extLst>
          </p:cNvPr>
          <p:cNvSpPr/>
          <p:nvPr/>
        </p:nvSpPr>
        <p:spPr>
          <a:xfrm>
            <a:off x="920174" y="1695287"/>
            <a:ext cx="1624693" cy="637788"/>
          </a:xfrm>
          <a:prstGeom prst="chevron">
            <a:avLst/>
          </a:prstGeom>
          <a:solidFill>
            <a:srgbClr val="005176"/>
          </a:solidFill>
          <a:ln w="12700" cap="flat" cmpd="sng" algn="ctr">
            <a:solidFill>
              <a:srgbClr val="FFFFFF">
                <a:hueOff val="0"/>
                <a:satOff val="0"/>
                <a:lumOff val="0"/>
                <a:alphaOff val="0"/>
              </a:srgbClr>
            </a:solidFill>
            <a:prstDash val="solid"/>
            <a:miter lim="800000"/>
          </a:ln>
          <a:effectLst/>
        </p:spPr>
        <p:txBody>
          <a:bodyPr spcFirstLastPara="0" vert="horz" wrap="square" lIns="48003" tIns="16003" rIns="16003" bIns="16003" numCol="1" spcCol="1271"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Open Sans"/>
                <a:ea typeface="+mn-ea"/>
                <a:cs typeface="Arial" charset="0"/>
              </a:rPr>
              <a:t>Scope</a:t>
            </a:r>
          </a:p>
        </p:txBody>
      </p:sp>
      <p:sp>
        <p:nvSpPr>
          <p:cNvPr id="132" name="Arrow: Chevron 9">
            <a:extLst>
              <a:ext uri="{FF2B5EF4-FFF2-40B4-BE49-F238E27FC236}">
                <a16:creationId xmlns:a16="http://schemas.microsoft.com/office/drawing/2014/main" id="{9A9D88B8-CFD7-A444-B36F-4BD9FE0DA59B}"/>
              </a:ext>
            </a:extLst>
          </p:cNvPr>
          <p:cNvSpPr/>
          <p:nvPr/>
        </p:nvSpPr>
        <p:spPr>
          <a:xfrm>
            <a:off x="2335314" y="1695287"/>
            <a:ext cx="1624693" cy="637788"/>
          </a:xfrm>
          <a:prstGeom prst="chevron">
            <a:avLst/>
          </a:prstGeom>
          <a:solidFill>
            <a:srgbClr val="005176"/>
          </a:solidFill>
          <a:ln w="12700" cap="flat" cmpd="sng" algn="ctr">
            <a:solidFill>
              <a:srgbClr val="FFFFFF">
                <a:hueOff val="0"/>
                <a:satOff val="0"/>
                <a:lumOff val="0"/>
                <a:alphaOff val="0"/>
              </a:srgbClr>
            </a:solidFill>
            <a:prstDash val="solid"/>
            <a:miter lim="800000"/>
          </a:ln>
          <a:effectLst/>
        </p:spPr>
        <p:txBody>
          <a:bodyPr rot="0" spcFirstLastPara="0" vertOverflow="overflow" horzOverflow="overflow" vert="horz" wrap="square" lIns="48003" tIns="16003" rIns="16003" bIns="16003" numCol="1" spcCol="1271"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latin typeface="Open Sans"/>
                <a:ea typeface="+mn-ea"/>
                <a:cs typeface="Arial" charset="0"/>
              </a:rPr>
              <a:t>Device</a:t>
            </a:r>
            <a:endParaRPr kumimoji="0" lang="en-GB" sz="1600"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33" name="Arrow: Chevron 10">
            <a:extLst>
              <a:ext uri="{FF2B5EF4-FFF2-40B4-BE49-F238E27FC236}">
                <a16:creationId xmlns:a16="http://schemas.microsoft.com/office/drawing/2014/main" id="{68F3841C-0317-934E-8259-81747587172F}"/>
              </a:ext>
            </a:extLst>
          </p:cNvPr>
          <p:cNvSpPr/>
          <p:nvPr/>
        </p:nvSpPr>
        <p:spPr>
          <a:xfrm>
            <a:off x="3750460" y="1695287"/>
            <a:ext cx="4528453" cy="637788"/>
          </a:xfrm>
          <a:prstGeom prst="chevron">
            <a:avLst/>
          </a:prstGeom>
          <a:solidFill>
            <a:srgbClr val="005176"/>
          </a:solidFill>
          <a:ln w="12700" cap="flat" cmpd="sng" algn="ctr">
            <a:solidFill>
              <a:srgbClr val="FFFFFF">
                <a:hueOff val="0"/>
                <a:satOff val="0"/>
                <a:lumOff val="0"/>
                <a:alphaOff val="0"/>
              </a:srgbClr>
            </a:solidFill>
            <a:prstDash val="solid"/>
            <a:miter lim="800000"/>
          </a:ln>
          <a:effectLst/>
        </p:spPr>
        <p:txBody>
          <a:bodyPr rot="0" spcFirstLastPara="0" vertOverflow="overflow" horzOverflow="overflow" vert="horz" wrap="square" lIns="48003" tIns="16003" rIns="16003" bIns="16003" numCol="1" spcCol="1271"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Open Sans"/>
                <a:ea typeface="+mn-ea"/>
                <a:cs typeface="Arial" charset="0"/>
              </a:rPr>
              <a:t>CSA</a:t>
            </a:r>
          </a:p>
        </p:txBody>
      </p:sp>
      <p:sp>
        <p:nvSpPr>
          <p:cNvPr id="134" name="Arrow: Chevron 12">
            <a:extLst>
              <a:ext uri="{FF2B5EF4-FFF2-40B4-BE49-F238E27FC236}">
                <a16:creationId xmlns:a16="http://schemas.microsoft.com/office/drawing/2014/main" id="{AD158D6A-E7A8-724E-93F6-E989AF1C15D6}"/>
              </a:ext>
            </a:extLst>
          </p:cNvPr>
          <p:cNvSpPr/>
          <p:nvPr/>
        </p:nvSpPr>
        <p:spPr>
          <a:xfrm>
            <a:off x="8054472" y="1695287"/>
            <a:ext cx="1624693" cy="637788"/>
          </a:xfrm>
          <a:prstGeom prst="chevron">
            <a:avLst/>
          </a:prstGeom>
          <a:solidFill>
            <a:srgbClr val="005176"/>
          </a:solidFill>
          <a:ln w="12700" cap="flat" cmpd="sng" algn="ctr">
            <a:solidFill>
              <a:srgbClr val="FFFFFF">
                <a:hueOff val="0"/>
                <a:satOff val="0"/>
                <a:lumOff val="0"/>
                <a:alphaOff val="0"/>
              </a:srgbClr>
            </a:solidFill>
            <a:prstDash val="solid"/>
            <a:miter lim="800000"/>
          </a:ln>
          <a:effectLst/>
        </p:spPr>
        <p:txBody>
          <a:bodyPr rot="0" spcFirstLastPara="0" vertOverflow="overflow" horzOverflow="overflow" vert="horz" wrap="square" lIns="48003" tIns="16003" rIns="16003" bIns="16003" numCol="1" spcCol="1271"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latin typeface="Open Sans"/>
                <a:ea typeface="+mn-ea"/>
                <a:cs typeface="Arial" charset="0"/>
              </a:rPr>
              <a:t>Run</a:t>
            </a:r>
            <a:endParaRPr kumimoji="0" lang="en-GB" sz="1600"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35" name="Arrow: Chevron 13">
            <a:extLst>
              <a:ext uri="{FF2B5EF4-FFF2-40B4-BE49-F238E27FC236}">
                <a16:creationId xmlns:a16="http://schemas.microsoft.com/office/drawing/2014/main" id="{FA5932A6-9A3C-0E4F-AFFE-0B68B1F26578}"/>
              </a:ext>
            </a:extLst>
          </p:cNvPr>
          <p:cNvSpPr/>
          <p:nvPr/>
        </p:nvSpPr>
        <p:spPr>
          <a:xfrm>
            <a:off x="9464083" y="1695287"/>
            <a:ext cx="1624693" cy="637788"/>
          </a:xfrm>
          <a:prstGeom prst="chevron">
            <a:avLst/>
          </a:prstGeom>
          <a:solidFill>
            <a:srgbClr val="005176"/>
          </a:solidFill>
          <a:ln w="12700" cap="flat" cmpd="sng" algn="ctr">
            <a:solidFill>
              <a:srgbClr val="FFFFFF">
                <a:hueOff val="0"/>
                <a:satOff val="0"/>
                <a:lumOff val="0"/>
                <a:alphaOff val="0"/>
              </a:srgbClr>
            </a:solidFill>
            <a:prstDash val="solid"/>
            <a:miter lim="800000"/>
          </a:ln>
          <a:effectLst/>
        </p:spPr>
        <p:txBody>
          <a:bodyPr rot="0" spcFirstLastPara="0" vertOverflow="overflow" horzOverflow="overflow" vert="horz" wrap="square" lIns="48003" tIns="16003" rIns="16003" bIns="16003" numCol="1" spcCol="1271"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Open Sans"/>
                <a:ea typeface="+mn-ea"/>
                <a:cs typeface="Arial" charset="0"/>
              </a:rPr>
              <a:t>Evaluate</a:t>
            </a:r>
          </a:p>
        </p:txBody>
      </p:sp>
      <p:sp>
        <p:nvSpPr>
          <p:cNvPr id="142" name="Rectangle 57">
            <a:extLst>
              <a:ext uri="{FF2B5EF4-FFF2-40B4-BE49-F238E27FC236}">
                <a16:creationId xmlns:a16="http://schemas.microsoft.com/office/drawing/2014/main" id="{3FE3B5CF-81D8-3D43-9597-3747051AD6EE}"/>
              </a:ext>
            </a:extLst>
          </p:cNvPr>
          <p:cNvSpPr/>
          <p:nvPr/>
        </p:nvSpPr>
        <p:spPr>
          <a:xfrm rot="5400000">
            <a:off x="4307145" y="-2062481"/>
            <a:ext cx="270175" cy="7044119"/>
          </a:xfrm>
          <a:prstGeom prst="rect">
            <a:avLst/>
          </a:prstGeom>
          <a:solidFill>
            <a:srgbClr val="00517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43" name="Rectangle 58">
            <a:extLst>
              <a:ext uri="{FF2B5EF4-FFF2-40B4-BE49-F238E27FC236}">
                <a16:creationId xmlns:a16="http://schemas.microsoft.com/office/drawing/2014/main" id="{98AD64C1-E92D-CC4C-9334-8D76DD7A98E5}"/>
              </a:ext>
            </a:extLst>
          </p:cNvPr>
          <p:cNvSpPr/>
          <p:nvPr/>
        </p:nvSpPr>
        <p:spPr>
          <a:xfrm rot="5400000">
            <a:off x="9465415" y="-23122"/>
            <a:ext cx="270173" cy="2976553"/>
          </a:xfrm>
          <a:prstGeom prst="rect">
            <a:avLst/>
          </a:prstGeom>
          <a:solidFill>
            <a:srgbClr val="00517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Open Sans"/>
              <a:ea typeface="+mn-ea"/>
              <a:cs typeface="Arial" charset="0"/>
            </a:endParaRPr>
          </a:p>
        </p:txBody>
      </p:sp>
      <p:sp>
        <p:nvSpPr>
          <p:cNvPr id="144" name="TextBox 8208">
            <a:extLst>
              <a:ext uri="{FF2B5EF4-FFF2-40B4-BE49-F238E27FC236}">
                <a16:creationId xmlns:a16="http://schemas.microsoft.com/office/drawing/2014/main" id="{7324B8AB-1DE8-3249-9C18-62EF6F0BC04B}"/>
              </a:ext>
            </a:extLst>
          </p:cNvPr>
          <p:cNvSpPr txBox="1"/>
          <p:nvPr/>
        </p:nvSpPr>
        <p:spPr>
          <a:xfrm>
            <a:off x="2224225" y="1278128"/>
            <a:ext cx="4436015"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Open Sans"/>
                <a:ea typeface="+mn-ea"/>
                <a:cs typeface="Segoe UI Light" panose="020B0502040204020203" pitchFamily="34" charset="0"/>
              </a:rPr>
              <a:t>Trial Preparation</a:t>
            </a:r>
          </a:p>
        </p:txBody>
      </p:sp>
      <p:sp>
        <p:nvSpPr>
          <p:cNvPr id="145" name="TextBox 62">
            <a:extLst>
              <a:ext uri="{FF2B5EF4-FFF2-40B4-BE49-F238E27FC236}">
                <a16:creationId xmlns:a16="http://schemas.microsoft.com/office/drawing/2014/main" id="{A9DA0792-1CB8-404E-B547-04CD0745D43F}"/>
              </a:ext>
            </a:extLst>
          </p:cNvPr>
          <p:cNvSpPr txBox="1"/>
          <p:nvPr/>
        </p:nvSpPr>
        <p:spPr>
          <a:xfrm>
            <a:off x="8247993" y="1261387"/>
            <a:ext cx="270501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Open Sans"/>
                <a:ea typeface="+mn-ea"/>
                <a:cs typeface="Segoe UI Light" panose="020B0502040204020203" pitchFamily="34" charset="0"/>
              </a:rPr>
              <a:t>During Trial/Submission</a:t>
            </a:r>
          </a:p>
        </p:txBody>
      </p:sp>
    </p:spTree>
    <p:extLst>
      <p:ext uri="{BB962C8B-B14F-4D97-AF65-F5344CB8AC3E}">
        <p14:creationId xmlns:p14="http://schemas.microsoft.com/office/powerpoint/2010/main" val="38623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273F9-59F9-4FB3-9D34-82C64C4F8667}"/>
              </a:ext>
            </a:extLst>
          </p:cNvPr>
          <p:cNvSpPr>
            <a:spLocks noGrp="1"/>
          </p:cNvSpPr>
          <p:nvPr>
            <p:ph type="title"/>
          </p:nvPr>
        </p:nvSpPr>
        <p:spPr>
          <a:xfrm>
            <a:off x="604434" y="448628"/>
            <a:ext cx="10983132" cy="747763"/>
          </a:xfrm>
        </p:spPr>
        <p:txBody>
          <a:bodyPr/>
          <a:lstStyle/>
          <a:p>
            <a:r>
              <a:rPr lang="en-US" dirty="0"/>
              <a:t>Automation </a:t>
            </a:r>
            <a:r>
              <a:rPr lang="en-US" altLang="zh-CN" dirty="0"/>
              <a:t>Level</a:t>
            </a:r>
            <a:r>
              <a:rPr lang="en-US" dirty="0"/>
              <a:t> </a:t>
            </a:r>
          </a:p>
        </p:txBody>
      </p:sp>
      <p:sp>
        <p:nvSpPr>
          <p:cNvPr id="2" name="Content Placeholder 1">
            <a:extLst>
              <a:ext uri="{FF2B5EF4-FFF2-40B4-BE49-F238E27FC236}">
                <a16:creationId xmlns:a16="http://schemas.microsoft.com/office/drawing/2014/main" id="{95AB49E1-195D-497A-BB31-2158958CA082}"/>
              </a:ext>
            </a:extLst>
          </p:cNvPr>
          <p:cNvSpPr>
            <a:spLocks noGrp="1"/>
          </p:cNvSpPr>
          <p:nvPr>
            <p:ph idx="1"/>
          </p:nvPr>
        </p:nvSpPr>
        <p:spPr>
          <a:xfrm>
            <a:off x="263386" y="1507068"/>
            <a:ext cx="4019856" cy="4669896"/>
          </a:xfrm>
        </p:spPr>
        <p:txBody>
          <a:bodyPr>
            <a:normAutofit/>
          </a:bodyPr>
          <a:lstStyle/>
          <a:p>
            <a:pPr marL="171450" indent="-171450">
              <a:buFont typeface="Wingdings" panose="05000000000000000000" pitchFamily="2" charset="2"/>
              <a:buChar char="v"/>
            </a:pPr>
            <a:r>
              <a:rPr lang="en-US" sz="2000" dirty="0"/>
              <a:t>1) inline functions,</a:t>
            </a:r>
          </a:p>
          <a:p>
            <a:pPr marL="171450" indent="-171450">
              <a:buFont typeface="Wingdings" panose="05000000000000000000" pitchFamily="2" charset="2"/>
              <a:buChar char="v"/>
            </a:pPr>
            <a:r>
              <a:rPr lang="en-US" sz="2000" dirty="0"/>
              <a:t>2) in-dataset procedures,</a:t>
            </a:r>
          </a:p>
          <a:p>
            <a:pPr marL="171450" indent="-171450">
              <a:buFont typeface="Wingdings" panose="05000000000000000000" pitchFamily="2" charset="2"/>
              <a:buChar char="v"/>
            </a:pPr>
            <a:r>
              <a:rPr lang="en-US" sz="2000" dirty="0"/>
              <a:t>3) in-system Macros,</a:t>
            </a:r>
          </a:p>
          <a:p>
            <a:pPr marL="171450" indent="-171450">
              <a:buFont typeface="Wingdings" panose="05000000000000000000" pitchFamily="2" charset="2"/>
              <a:buChar char="v"/>
            </a:pPr>
            <a:r>
              <a:rPr lang="en-US" sz="2000" dirty="0"/>
              <a:t>4) in-computer RPA,</a:t>
            </a:r>
          </a:p>
          <a:p>
            <a:pPr marL="171450" indent="-171450">
              <a:buFont typeface="Wingdings" panose="05000000000000000000" pitchFamily="2" charset="2"/>
              <a:buChar char="v"/>
            </a:pPr>
            <a:r>
              <a:rPr lang="en-US" sz="2000" dirty="0"/>
              <a:t>5) in-real-world AI.</a:t>
            </a:r>
          </a:p>
        </p:txBody>
      </p:sp>
      <p:pic>
        <p:nvPicPr>
          <p:cNvPr id="13" name="Content Placeholder 12">
            <a:extLst>
              <a:ext uri="{FF2B5EF4-FFF2-40B4-BE49-F238E27FC236}">
                <a16:creationId xmlns:a16="http://schemas.microsoft.com/office/drawing/2014/main" id="{4155E513-126E-4487-845D-B781FB2809E0}"/>
              </a:ext>
            </a:extLst>
          </p:cNvPr>
          <p:cNvPicPr>
            <a:picLocks noGrp="1" noChangeAspect="1"/>
          </p:cNvPicPr>
          <p:nvPr>
            <p:ph idx="13"/>
          </p:nvPr>
        </p:nvPicPr>
        <p:blipFill rotWithShape="1">
          <a:blip r:embed="rId2"/>
          <a:srcRect l="10837" t="4171" r="8194" b="9"/>
          <a:stretch/>
        </p:blipFill>
        <p:spPr>
          <a:xfrm>
            <a:off x="3206737" y="1857376"/>
            <a:ext cx="8721877" cy="4763848"/>
          </a:xfrm>
          <a:prstGeom prst="rect">
            <a:avLst/>
          </a:prstGeom>
        </p:spPr>
      </p:pic>
    </p:spTree>
    <p:extLst>
      <p:ext uri="{BB962C8B-B14F-4D97-AF65-F5344CB8AC3E}">
        <p14:creationId xmlns:p14="http://schemas.microsoft.com/office/powerpoint/2010/main" val="22516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EAF13D9E-393E-4D91-951D-CA412E35707B}"/>
              </a:ext>
            </a:extLst>
          </p:cNvPr>
          <p:cNvPicPr>
            <a:picLocks noGrp="1" noChangeAspect="1"/>
          </p:cNvPicPr>
          <p:nvPr>
            <p:ph idx="1"/>
          </p:nvPr>
        </p:nvPicPr>
        <p:blipFill>
          <a:blip r:embed="rId2"/>
          <a:stretch>
            <a:fillRect/>
          </a:stretch>
        </p:blipFill>
        <p:spPr>
          <a:xfrm>
            <a:off x="2032000" y="1604963"/>
            <a:ext cx="8128000" cy="4572000"/>
          </a:xfrm>
        </p:spPr>
      </p:pic>
      <p:sp>
        <p:nvSpPr>
          <p:cNvPr id="3" name="标题 2">
            <a:extLst>
              <a:ext uri="{FF2B5EF4-FFF2-40B4-BE49-F238E27FC236}">
                <a16:creationId xmlns:a16="http://schemas.microsoft.com/office/drawing/2014/main" id="{5C456C75-123A-4DDD-B316-CE98D6DA3A6C}"/>
              </a:ext>
            </a:extLst>
          </p:cNvPr>
          <p:cNvSpPr>
            <a:spLocks noGrp="1"/>
          </p:cNvSpPr>
          <p:nvPr>
            <p:ph type="title"/>
          </p:nvPr>
        </p:nvSpPr>
        <p:spPr/>
        <p:txBody>
          <a:bodyPr/>
          <a:lstStyle/>
          <a:p>
            <a:pPr algn="ctr"/>
            <a:r>
              <a:rPr lang="en-US" b="1" dirty="0"/>
              <a:t>The “Macro Mindset”</a:t>
            </a:r>
            <a:endParaRPr lang="en-US" dirty="0"/>
          </a:p>
        </p:txBody>
      </p:sp>
    </p:spTree>
    <p:extLst>
      <p:ext uri="{BB962C8B-B14F-4D97-AF65-F5344CB8AC3E}">
        <p14:creationId xmlns:p14="http://schemas.microsoft.com/office/powerpoint/2010/main" val="2986118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3D2B2-24CC-41A1-8AC3-EDF2DA2C3A20}"/>
              </a:ext>
            </a:extLst>
          </p:cNvPr>
          <p:cNvSpPr>
            <a:spLocks noGrp="1"/>
          </p:cNvSpPr>
          <p:nvPr>
            <p:ph type="title"/>
          </p:nvPr>
        </p:nvSpPr>
        <p:spPr/>
        <p:txBody>
          <a:bodyPr/>
          <a:lstStyle/>
          <a:p>
            <a:r>
              <a:rPr lang="en-US" b="1" dirty="0"/>
              <a:t>Using VBA in Microsoft Excel for Data Analysis Automation</a:t>
            </a:r>
            <a:endParaRPr lang="en-US" dirty="0"/>
          </a:p>
        </p:txBody>
      </p:sp>
      <p:sp>
        <p:nvSpPr>
          <p:cNvPr id="2" name="Content Placeholder 1">
            <a:extLst>
              <a:ext uri="{FF2B5EF4-FFF2-40B4-BE49-F238E27FC236}">
                <a16:creationId xmlns:a16="http://schemas.microsoft.com/office/drawing/2014/main" id="{0E85CDB0-AD30-4DBB-AC55-D824F09CE209}"/>
              </a:ext>
            </a:extLst>
          </p:cNvPr>
          <p:cNvSpPr>
            <a:spLocks noGrp="1"/>
          </p:cNvSpPr>
          <p:nvPr>
            <p:ph idx="1"/>
          </p:nvPr>
        </p:nvSpPr>
        <p:spPr>
          <a:xfrm>
            <a:off x="4214374" y="1264875"/>
            <a:ext cx="6029764" cy="4901610"/>
          </a:xfrm>
        </p:spPr>
        <p:txBody>
          <a:bodyPr>
            <a:noAutofit/>
          </a:bodyPr>
          <a:lstStyle/>
          <a:p>
            <a:pPr>
              <a:lnSpc>
                <a:spcPct val="100000"/>
              </a:lnSpc>
              <a:buNone/>
            </a:pPr>
            <a:r>
              <a:rPr lang="en-US" sz="1000" dirty="0">
                <a:solidFill>
                  <a:srgbClr val="D24726"/>
                </a:solidFill>
                <a:latin typeface="Segoe UI Semibold" panose="020B0702040204020203" pitchFamily="34" charset="0"/>
                <a:cs typeface="Segoe UI Semibold" panose="020B0702040204020203" pitchFamily="34" charset="0"/>
              </a:rPr>
              <a:t>Understand the Context of Your Automation Project</a:t>
            </a:r>
          </a:p>
          <a:p>
            <a:pPr lvl="1">
              <a:lnSpc>
                <a:spcPct val="100000"/>
              </a:lnSpc>
            </a:pPr>
            <a:r>
              <a:rPr lang="en-US" sz="1000" dirty="0"/>
              <a:t>VBA solutions are ideal when saving money is a high priority.</a:t>
            </a:r>
          </a:p>
          <a:p>
            <a:pPr lvl="1">
              <a:lnSpc>
                <a:spcPct val="100000"/>
              </a:lnSpc>
            </a:pPr>
            <a:r>
              <a:rPr lang="en-US" sz="1000" dirty="0"/>
              <a:t>VBA solutions are highly flexible.</a:t>
            </a:r>
          </a:p>
          <a:p>
            <a:pPr lvl="1">
              <a:lnSpc>
                <a:spcPct val="100000"/>
              </a:lnSpc>
            </a:pPr>
            <a:r>
              <a:rPr lang="en-US" sz="1000" dirty="0"/>
              <a:t>VBA solutions are best when maintained and used by as few users as possible.</a:t>
            </a:r>
          </a:p>
          <a:p>
            <a:pPr lvl="1">
              <a:lnSpc>
                <a:spcPct val="100000"/>
              </a:lnSpc>
            </a:pPr>
            <a:r>
              <a:rPr lang="en-US" sz="1000" dirty="0"/>
              <a:t>The vast majority of VBA solutions are written in Excel.</a:t>
            </a:r>
          </a:p>
          <a:p>
            <a:pPr lvl="1">
              <a:lnSpc>
                <a:spcPct val="100000"/>
              </a:lnSpc>
            </a:pPr>
            <a:r>
              <a:rPr lang="en-US" sz="1000" dirty="0"/>
              <a:t>Smaller companies generally have more opportunities for VBA than larger companies.</a:t>
            </a:r>
          </a:p>
          <a:p>
            <a:pPr lvl="1">
              <a:lnSpc>
                <a:spcPct val="100000"/>
              </a:lnSpc>
            </a:pPr>
            <a:r>
              <a:rPr lang="en-US" sz="1000" dirty="0"/>
              <a:t>VBA solutions are only as robust as you make them.</a:t>
            </a:r>
          </a:p>
          <a:p>
            <a:pPr>
              <a:lnSpc>
                <a:spcPct val="100000"/>
              </a:lnSpc>
            </a:pPr>
            <a:r>
              <a:rPr lang="en-US" sz="1000" dirty="0">
                <a:solidFill>
                  <a:srgbClr val="D24726"/>
                </a:solidFill>
                <a:latin typeface="Segoe UI Semibold" panose="020B0702040204020203" pitchFamily="34" charset="0"/>
                <a:cs typeface="Segoe UI Semibold" panose="020B0702040204020203" pitchFamily="34" charset="0"/>
              </a:rPr>
              <a:t>Dealing with VLOOKUPs in VBA</a:t>
            </a:r>
          </a:p>
          <a:p>
            <a:pPr lvl="1">
              <a:lnSpc>
                <a:spcPct val="100000"/>
              </a:lnSpc>
            </a:pPr>
            <a:r>
              <a:rPr lang="en-US" sz="1000" dirty="0"/>
              <a:t>error handling </a:t>
            </a:r>
            <a:endParaRPr lang="en-US" sz="1000" dirty="0">
              <a:solidFill>
                <a:srgbClr val="D24726"/>
              </a:solidFill>
              <a:latin typeface="Segoe UI Semibold" panose="020B0702040204020203" pitchFamily="34" charset="0"/>
              <a:cs typeface="Segoe UI Semibold" panose="020B0702040204020203" pitchFamily="34" charset="0"/>
            </a:endParaRPr>
          </a:p>
          <a:p>
            <a:pPr>
              <a:lnSpc>
                <a:spcPct val="100000"/>
              </a:lnSpc>
            </a:pPr>
            <a:r>
              <a:rPr lang="en-US" sz="1000" dirty="0">
                <a:solidFill>
                  <a:srgbClr val="D24726"/>
                </a:solidFill>
                <a:latin typeface="Segoe UI Semibold" panose="020B0702040204020203" pitchFamily="34" charset="0"/>
                <a:cs typeface="Segoe UI Semibold" panose="020B0702040204020203" pitchFamily="34" charset="0"/>
              </a:rPr>
              <a:t>Using Pivot Tables in VBA</a:t>
            </a:r>
          </a:p>
          <a:p>
            <a:pPr lvl="1">
              <a:lnSpc>
                <a:spcPct val="100000"/>
              </a:lnSpc>
            </a:pPr>
            <a:r>
              <a:rPr lang="en-US" sz="1000" dirty="0"/>
              <a:t>valid, normalized, high-quality data</a:t>
            </a:r>
            <a:endParaRPr lang="en-US" sz="1000" dirty="0">
              <a:solidFill>
                <a:srgbClr val="D24726"/>
              </a:solidFill>
              <a:latin typeface="Segoe UI Semibold" panose="020B0702040204020203" pitchFamily="34" charset="0"/>
              <a:cs typeface="Segoe UI Semibold" panose="020B0702040204020203" pitchFamily="34" charset="0"/>
            </a:endParaRPr>
          </a:p>
          <a:p>
            <a:pPr>
              <a:lnSpc>
                <a:spcPct val="100000"/>
              </a:lnSpc>
            </a:pPr>
            <a:r>
              <a:rPr lang="en-US" sz="1000" dirty="0">
                <a:solidFill>
                  <a:srgbClr val="D24726"/>
                </a:solidFill>
                <a:latin typeface="Segoe UI Semibold" panose="020B0702040204020203" pitchFamily="34" charset="0"/>
                <a:cs typeface="Segoe UI Semibold" panose="020B0702040204020203" pitchFamily="34" charset="0"/>
              </a:rPr>
              <a:t>Efficiently Allocating Your Time</a:t>
            </a:r>
          </a:p>
          <a:p>
            <a:pPr lvl="1">
              <a:lnSpc>
                <a:spcPct val="100000"/>
              </a:lnSpc>
            </a:pPr>
            <a:r>
              <a:rPr lang="en-US" sz="1000" dirty="0"/>
              <a:t>Most of your effort should be spent preparing the data. </a:t>
            </a:r>
          </a:p>
          <a:p>
            <a:pPr lvl="1">
              <a:lnSpc>
                <a:spcPct val="100000"/>
              </a:lnSpc>
            </a:pPr>
            <a:r>
              <a:rPr lang="en-US" sz="1000" dirty="0"/>
              <a:t>Visualize your end result as you build and refine your table.</a:t>
            </a:r>
            <a:endParaRPr lang="en-US" sz="1000" dirty="0">
              <a:effectLst/>
            </a:endParaRPr>
          </a:p>
        </p:txBody>
      </p:sp>
      <p:sp>
        <p:nvSpPr>
          <p:cNvPr id="4" name="Oval 3">
            <a:extLst>
              <a:ext uri="{FF2B5EF4-FFF2-40B4-BE49-F238E27FC236}">
                <a16:creationId xmlns:a16="http://schemas.microsoft.com/office/drawing/2014/main" id="{13572B26-98AF-4AA8-9A0F-435FBBFB6E5E}"/>
              </a:ext>
              <a:ext uri="{C183D7F6-B498-43B3-948B-1728B52AA6E4}">
                <adec:decorative xmlns:adec="http://schemas.microsoft.com/office/drawing/2017/decorative" val="1"/>
              </a:ext>
            </a:extLst>
          </p:cNvPr>
          <p:cNvSpPr/>
          <p:nvPr/>
        </p:nvSpPr>
        <p:spPr bwMode="blackWhite">
          <a:xfrm>
            <a:off x="3740540" y="1264875"/>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grpSp>
        <p:nvGrpSpPr>
          <p:cNvPr id="7" name="Group 6">
            <a:extLst>
              <a:ext uri="{FF2B5EF4-FFF2-40B4-BE49-F238E27FC236}">
                <a16:creationId xmlns:a16="http://schemas.microsoft.com/office/drawing/2014/main" id="{351FC095-7AF2-4B5E-A691-FF792B5BC2D6}"/>
              </a:ext>
              <a:ext uri="{C183D7F6-B498-43B3-948B-1728B52AA6E4}">
                <adec:decorative xmlns:adec="http://schemas.microsoft.com/office/drawing/2017/decorative" val="1"/>
              </a:ext>
            </a:extLst>
          </p:cNvPr>
          <p:cNvGrpSpPr/>
          <p:nvPr/>
        </p:nvGrpSpPr>
        <p:grpSpPr>
          <a:xfrm>
            <a:off x="5740890" y="4341471"/>
            <a:ext cx="187379" cy="278885"/>
            <a:chOff x="5052044" y="3023897"/>
            <a:chExt cx="1009650" cy="1502702"/>
          </a:xfrm>
        </p:grpSpPr>
        <p:sp>
          <p:nvSpPr>
            <p:cNvPr id="8" name="Freeform: Shape 7">
              <a:extLst>
                <a:ext uri="{FF2B5EF4-FFF2-40B4-BE49-F238E27FC236}">
                  <a16:creationId xmlns:a16="http://schemas.microsoft.com/office/drawing/2014/main" id="{6B894430-AD6A-4951-BB8A-4C66BE674C0B}"/>
                </a:ext>
              </a:extLst>
            </p:cNvPr>
            <p:cNvSpPr/>
            <p:nvPr/>
          </p:nvSpPr>
          <p:spPr>
            <a:xfrm>
              <a:off x="5052044" y="3023897"/>
              <a:ext cx="1009650" cy="1295400"/>
            </a:xfrm>
            <a:custGeom>
              <a:avLst/>
              <a:gdLst>
                <a:gd name="connsiteX0" fmla="*/ 684848 w 1009650"/>
                <a:gd name="connsiteY0" fmla="*/ 1231583 h 1295400"/>
                <a:gd name="connsiteX1" fmla="*/ 329565 w 1009650"/>
                <a:gd name="connsiteY1" fmla="*/ 1231583 h 1295400"/>
                <a:gd name="connsiteX2" fmla="*/ 328613 w 1009650"/>
                <a:gd name="connsiteY2" fmla="*/ 1056323 h 1295400"/>
                <a:gd name="connsiteX3" fmla="*/ 71438 w 1009650"/>
                <a:gd name="connsiteY3" fmla="*/ 504825 h 1295400"/>
                <a:gd name="connsiteX4" fmla="*/ 504825 w 1009650"/>
                <a:gd name="connsiteY4" fmla="*/ 71438 h 1295400"/>
                <a:gd name="connsiteX5" fmla="*/ 508635 w 1009650"/>
                <a:gd name="connsiteY5" fmla="*/ 71438 h 1295400"/>
                <a:gd name="connsiteX6" fmla="*/ 942023 w 1009650"/>
                <a:gd name="connsiteY6" fmla="*/ 504825 h 1295400"/>
                <a:gd name="connsiteX7" fmla="*/ 684848 w 1009650"/>
                <a:gd name="connsiteY7" fmla="*/ 1055370 h 1295400"/>
                <a:gd name="connsiteX8" fmla="*/ 684848 w 1009650"/>
                <a:gd name="connsiteY8" fmla="*/ 1231583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50" h="1295400">
                  <a:moveTo>
                    <a:pt x="684848" y="1231583"/>
                  </a:moveTo>
                  <a:lnTo>
                    <a:pt x="329565" y="1231583"/>
                  </a:lnTo>
                  <a:lnTo>
                    <a:pt x="328613" y="1056323"/>
                  </a:lnTo>
                  <a:cubicBezTo>
                    <a:pt x="328613" y="816293"/>
                    <a:pt x="71438" y="744855"/>
                    <a:pt x="71438" y="504825"/>
                  </a:cubicBezTo>
                  <a:cubicBezTo>
                    <a:pt x="71438" y="264795"/>
                    <a:pt x="265748" y="71438"/>
                    <a:pt x="504825" y="71438"/>
                  </a:cubicBezTo>
                  <a:lnTo>
                    <a:pt x="508635" y="71438"/>
                  </a:lnTo>
                  <a:cubicBezTo>
                    <a:pt x="748665" y="71438"/>
                    <a:pt x="942023" y="265748"/>
                    <a:pt x="942023" y="504825"/>
                  </a:cubicBezTo>
                  <a:cubicBezTo>
                    <a:pt x="942023" y="743903"/>
                    <a:pt x="684848" y="816293"/>
                    <a:pt x="684848" y="1055370"/>
                  </a:cubicBezTo>
                  <a:lnTo>
                    <a:pt x="684848" y="1231583"/>
                  </a:lnTo>
                  <a:close/>
                </a:path>
              </a:pathLst>
            </a:custGeom>
            <a:noFill/>
            <a:ln w="25400" cap="flat">
              <a:solidFill>
                <a:srgbClr val="D24726"/>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E7DD3E4-24F0-4493-9F21-04685133F0EA}"/>
                </a:ext>
              </a:extLst>
            </p:cNvPr>
            <p:cNvSpPr/>
            <p:nvPr/>
          </p:nvSpPr>
          <p:spPr>
            <a:xfrm>
              <a:off x="5366365" y="4383724"/>
              <a:ext cx="381000" cy="142875"/>
            </a:xfrm>
            <a:custGeom>
              <a:avLst/>
              <a:gdLst>
                <a:gd name="connsiteX0" fmla="*/ 71438 w 381000"/>
                <a:gd name="connsiteY0" fmla="*/ 71437 h 142875"/>
                <a:gd name="connsiteX1" fmla="*/ 313373 w 381000"/>
                <a:gd name="connsiteY1" fmla="*/ 71437 h 142875"/>
              </a:gdLst>
              <a:ahLst/>
              <a:cxnLst>
                <a:cxn ang="0">
                  <a:pos x="connsiteX0" y="connsiteY0"/>
                </a:cxn>
                <a:cxn ang="0">
                  <a:pos x="connsiteX1" y="connsiteY1"/>
                </a:cxn>
              </a:cxnLst>
              <a:rect l="l" t="t" r="r" b="b"/>
              <a:pathLst>
                <a:path w="381000" h="142875">
                  <a:moveTo>
                    <a:pt x="71438" y="71437"/>
                  </a:moveTo>
                  <a:lnTo>
                    <a:pt x="313373" y="71437"/>
                  </a:lnTo>
                </a:path>
              </a:pathLst>
            </a:custGeom>
            <a:ln w="25400" cap="flat">
              <a:solidFill>
                <a:srgbClr val="D24726"/>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579BFBD-1795-4967-8112-196AA0A32CA3}"/>
                </a:ext>
              </a:extLst>
            </p:cNvPr>
            <p:cNvSpPr/>
            <p:nvPr/>
          </p:nvSpPr>
          <p:spPr>
            <a:xfrm>
              <a:off x="5310168" y="3958952"/>
              <a:ext cx="495301" cy="142874"/>
            </a:xfrm>
            <a:custGeom>
              <a:avLst/>
              <a:gdLst>
                <a:gd name="connsiteX0" fmla="*/ 71437 w 495300"/>
                <a:gd name="connsiteY0" fmla="*/ 71438 h 142875"/>
                <a:gd name="connsiteX1" fmla="*/ 426720 w 495300"/>
                <a:gd name="connsiteY1" fmla="*/ 71438 h 142875"/>
              </a:gdLst>
              <a:ahLst/>
              <a:cxnLst>
                <a:cxn ang="0">
                  <a:pos x="connsiteX0" y="connsiteY0"/>
                </a:cxn>
                <a:cxn ang="0">
                  <a:pos x="connsiteX1" y="connsiteY1"/>
                </a:cxn>
              </a:cxnLst>
              <a:rect l="l" t="t" r="r" b="b"/>
              <a:pathLst>
                <a:path w="495300" h="142875">
                  <a:moveTo>
                    <a:pt x="71437" y="71438"/>
                  </a:moveTo>
                  <a:lnTo>
                    <a:pt x="426720" y="71438"/>
                  </a:lnTo>
                </a:path>
              </a:pathLst>
            </a:custGeom>
            <a:ln w="25400" cap="flat">
              <a:solidFill>
                <a:srgbClr val="D24726"/>
              </a:solidFill>
              <a:prstDash val="solid"/>
              <a:miter/>
            </a:ln>
          </p:spPr>
          <p:txBody>
            <a:bodyPr rtlCol="0" anchor="ctr"/>
            <a:lstStyle/>
            <a:p>
              <a:endParaRPr lang="en-US"/>
            </a:p>
          </p:txBody>
        </p:sp>
      </p:grpSp>
      <p:sp>
        <p:nvSpPr>
          <p:cNvPr id="5" name="Oval 4">
            <a:extLst>
              <a:ext uri="{FF2B5EF4-FFF2-40B4-BE49-F238E27FC236}">
                <a16:creationId xmlns:a16="http://schemas.microsoft.com/office/drawing/2014/main" id="{C851C4E8-1EC2-4782-B31A-6F082712F3DF}"/>
              </a:ext>
              <a:ext uri="{C183D7F6-B498-43B3-948B-1728B52AA6E4}">
                <adec:decorative xmlns:adec="http://schemas.microsoft.com/office/drawing/2017/decorative" val="1"/>
              </a:ext>
            </a:extLst>
          </p:cNvPr>
          <p:cNvSpPr/>
          <p:nvPr/>
        </p:nvSpPr>
        <p:spPr bwMode="blackWhite">
          <a:xfrm>
            <a:off x="3723468" y="4018617"/>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sp>
        <p:nvSpPr>
          <p:cNvPr id="6" name="Oval 5">
            <a:extLst>
              <a:ext uri="{FF2B5EF4-FFF2-40B4-BE49-F238E27FC236}">
                <a16:creationId xmlns:a16="http://schemas.microsoft.com/office/drawing/2014/main" id="{A4D3B53A-9E90-4B19-BA5D-E8F4971E21A9}"/>
              </a:ext>
              <a:ext uri="{C183D7F6-B498-43B3-948B-1728B52AA6E4}">
                <adec:decorative xmlns:adec="http://schemas.microsoft.com/office/drawing/2017/decorative" val="1"/>
              </a:ext>
            </a:extLst>
          </p:cNvPr>
          <p:cNvSpPr/>
          <p:nvPr/>
        </p:nvSpPr>
        <p:spPr bwMode="blackWhite">
          <a:xfrm>
            <a:off x="3723468" y="4766160"/>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sp>
        <p:nvSpPr>
          <p:cNvPr id="15" name="Oval 5">
            <a:extLst>
              <a:ext uri="{FF2B5EF4-FFF2-40B4-BE49-F238E27FC236}">
                <a16:creationId xmlns:a16="http://schemas.microsoft.com/office/drawing/2014/main" id="{CE14AA1A-91ED-43B8-8AEF-9D58591697A8}"/>
              </a:ext>
              <a:ext uri="{C183D7F6-B498-43B3-948B-1728B52AA6E4}">
                <adec:decorative xmlns:adec="http://schemas.microsoft.com/office/drawing/2017/decorative" val="1"/>
              </a:ext>
            </a:extLst>
          </p:cNvPr>
          <p:cNvSpPr/>
          <p:nvPr/>
        </p:nvSpPr>
        <p:spPr bwMode="blackWhite">
          <a:xfrm>
            <a:off x="3727536" y="5513703"/>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pic>
        <p:nvPicPr>
          <p:cNvPr id="16" name="图片 15">
            <a:extLst>
              <a:ext uri="{FF2B5EF4-FFF2-40B4-BE49-F238E27FC236}">
                <a16:creationId xmlns:a16="http://schemas.microsoft.com/office/drawing/2014/main" id="{CEC53457-6384-4814-BE5F-6BC6D300644D}"/>
              </a:ext>
            </a:extLst>
          </p:cNvPr>
          <p:cNvPicPr>
            <a:picLocks noChangeAspect="1"/>
          </p:cNvPicPr>
          <p:nvPr/>
        </p:nvPicPr>
        <p:blipFill rotWithShape="1">
          <a:blip r:embed="rId3">
            <a:clrChange>
              <a:clrFrom>
                <a:srgbClr val="FDFDFD"/>
              </a:clrFrom>
              <a:clrTo>
                <a:srgbClr val="FDFDFD">
                  <a:alpha val="0"/>
                </a:srgbClr>
              </a:clrTo>
            </a:clrChange>
          </a:blip>
          <a:srcRect l="27544" t="4009" r="28876" b="3309"/>
          <a:stretch/>
        </p:blipFill>
        <p:spPr>
          <a:xfrm>
            <a:off x="1140617" y="1926910"/>
            <a:ext cx="1416845" cy="1694971"/>
          </a:xfrm>
          <a:prstGeom prst="rect">
            <a:avLst/>
          </a:prstGeom>
        </p:spPr>
      </p:pic>
      <p:pic>
        <p:nvPicPr>
          <p:cNvPr id="18" name="图片 17">
            <a:extLst>
              <a:ext uri="{FF2B5EF4-FFF2-40B4-BE49-F238E27FC236}">
                <a16:creationId xmlns:a16="http://schemas.microsoft.com/office/drawing/2014/main" id="{BD8BDB57-14A5-4138-8A5B-4E652D61C4DD}"/>
              </a:ext>
            </a:extLst>
          </p:cNvPr>
          <p:cNvPicPr>
            <a:picLocks noChangeAspect="1"/>
          </p:cNvPicPr>
          <p:nvPr/>
        </p:nvPicPr>
        <p:blipFill rotWithShape="1">
          <a:blip r:embed="rId4">
            <a:clrChange>
              <a:clrFrom>
                <a:srgbClr val="FDFDFD"/>
              </a:clrFrom>
              <a:clrTo>
                <a:srgbClr val="FDFDFD">
                  <a:alpha val="0"/>
                </a:srgbClr>
              </a:clrTo>
            </a:clrChange>
          </a:blip>
          <a:srcRect l="27740" t="4366" r="26997" b="2951"/>
          <a:stretch/>
        </p:blipFill>
        <p:spPr>
          <a:xfrm>
            <a:off x="1214438" y="4527235"/>
            <a:ext cx="1471612" cy="1694971"/>
          </a:xfrm>
          <a:prstGeom prst="rect">
            <a:avLst/>
          </a:prstGeom>
        </p:spPr>
      </p:pic>
    </p:spTree>
    <p:extLst>
      <p:ext uri="{BB962C8B-B14F-4D97-AF65-F5344CB8AC3E}">
        <p14:creationId xmlns:p14="http://schemas.microsoft.com/office/powerpoint/2010/main" val="1997439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descr="图片包含 屏幕截图&#10;&#10;描述已自动生成">
            <a:extLst>
              <a:ext uri="{FF2B5EF4-FFF2-40B4-BE49-F238E27FC236}">
                <a16:creationId xmlns:a16="http://schemas.microsoft.com/office/drawing/2014/main" id="{6FF52625-1451-438D-8B39-6A25FBD681BD}"/>
              </a:ext>
            </a:extLst>
          </p:cNvPr>
          <p:cNvPicPr>
            <a:picLocks noGrp="1" noChangeAspect="1"/>
          </p:cNvPicPr>
          <p:nvPr>
            <p:ph idx="1"/>
          </p:nvPr>
        </p:nvPicPr>
        <p:blipFill rotWithShape="1">
          <a:blip r:embed="rId2"/>
          <a:srcRect l="29901" t="-1258" r="30642" b="-6905"/>
          <a:stretch/>
        </p:blipFill>
        <p:spPr>
          <a:xfrm>
            <a:off x="1042988" y="1722015"/>
            <a:ext cx="3436144" cy="4945208"/>
          </a:xfrm>
        </p:spPr>
      </p:pic>
      <p:sp>
        <p:nvSpPr>
          <p:cNvPr id="3" name="标题 2">
            <a:extLst>
              <a:ext uri="{FF2B5EF4-FFF2-40B4-BE49-F238E27FC236}">
                <a16:creationId xmlns:a16="http://schemas.microsoft.com/office/drawing/2014/main" id="{CB66F5B5-7C13-42BD-8CE4-CFCADC9A6A35}"/>
              </a:ext>
            </a:extLst>
          </p:cNvPr>
          <p:cNvSpPr>
            <a:spLocks noGrp="1"/>
          </p:cNvSpPr>
          <p:nvPr>
            <p:ph type="title"/>
          </p:nvPr>
        </p:nvSpPr>
        <p:spPr/>
        <p:txBody>
          <a:bodyPr/>
          <a:lstStyle/>
          <a:p>
            <a:r>
              <a:rPr lang="en-US" dirty="0"/>
              <a:t>SAS automation</a:t>
            </a:r>
          </a:p>
        </p:txBody>
      </p:sp>
      <p:sp>
        <p:nvSpPr>
          <p:cNvPr id="4" name="矩形 3">
            <a:extLst>
              <a:ext uri="{FF2B5EF4-FFF2-40B4-BE49-F238E27FC236}">
                <a16:creationId xmlns:a16="http://schemas.microsoft.com/office/drawing/2014/main" id="{417DC859-5F0F-4AEA-8358-6D8DD4AB33CD}"/>
              </a:ext>
            </a:extLst>
          </p:cNvPr>
          <p:cNvSpPr/>
          <p:nvPr/>
        </p:nvSpPr>
        <p:spPr>
          <a:xfrm>
            <a:off x="604433" y="1169882"/>
            <a:ext cx="7431881" cy="369332"/>
          </a:xfrm>
          <a:prstGeom prst="rect">
            <a:avLst/>
          </a:prstGeom>
        </p:spPr>
        <p:txBody>
          <a:bodyPr wrap="square">
            <a:spAutoFit/>
          </a:bodyPr>
          <a:lstStyle/>
          <a:p>
            <a:r>
              <a:rPr lang="en-US" b="1" u="sng" dirty="0">
                <a:solidFill>
                  <a:srgbClr val="600090"/>
                </a:solidFill>
                <a:latin typeface="Roboto"/>
                <a:hlinkClick r:id="rId3"/>
              </a:rPr>
              <a:t>Analytics, Artificial Intelligence and Data Management | SAS</a:t>
            </a:r>
            <a:endParaRPr lang="en-US" b="1" dirty="0">
              <a:solidFill>
                <a:srgbClr val="666666"/>
              </a:solidFill>
              <a:effectLst/>
              <a:latin typeface="Roboto"/>
            </a:endParaRPr>
          </a:p>
        </p:txBody>
      </p:sp>
      <p:pic>
        <p:nvPicPr>
          <p:cNvPr id="5" name="图片 4">
            <a:extLst>
              <a:ext uri="{FF2B5EF4-FFF2-40B4-BE49-F238E27FC236}">
                <a16:creationId xmlns:a16="http://schemas.microsoft.com/office/drawing/2014/main" id="{385AC093-8A32-4A7E-A0DC-4E5F343195ED}"/>
              </a:ext>
            </a:extLst>
          </p:cNvPr>
          <p:cNvPicPr>
            <a:picLocks noChangeAspect="1"/>
          </p:cNvPicPr>
          <p:nvPr/>
        </p:nvPicPr>
        <p:blipFill>
          <a:blip r:embed="rId4"/>
          <a:stretch>
            <a:fillRect/>
          </a:stretch>
        </p:blipFill>
        <p:spPr>
          <a:xfrm>
            <a:off x="5843586" y="2046454"/>
            <a:ext cx="5515977" cy="4296329"/>
          </a:xfrm>
          <a:prstGeom prst="rect">
            <a:avLst/>
          </a:prstGeom>
        </p:spPr>
      </p:pic>
    </p:spTree>
    <p:extLst>
      <p:ext uri="{BB962C8B-B14F-4D97-AF65-F5344CB8AC3E}">
        <p14:creationId xmlns:p14="http://schemas.microsoft.com/office/powerpoint/2010/main" val="2531308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Get Started with 3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TF16411177_Bring your presentations to life with 3D_AAS_v3" id="{16D6C460-65F3-4DF8-AE87-56541C30C8AE}" vid="{B7832409-F369-484D-AD9D-1F570206E6E0}"/>
    </a:ext>
  </a:extLst>
</a:theme>
</file>

<file path=ppt/theme/theme2.xml><?xml version="1.0" encoding="utf-8"?>
<a:theme xmlns:a="http://schemas.openxmlformats.org/drawingml/2006/main" name="NNIT_V2">
  <a:themeElements>
    <a:clrScheme name="NNIT">
      <a:dk1>
        <a:sysClr val="windowText" lastClr="000000"/>
      </a:dk1>
      <a:lt1>
        <a:sysClr val="window" lastClr="FFFFFF"/>
      </a:lt1>
      <a:dk2>
        <a:srgbClr val="000000"/>
      </a:dk2>
      <a:lt2>
        <a:srgbClr val="FFFFFF"/>
      </a:lt2>
      <a:accent1>
        <a:srgbClr val="780000"/>
      </a:accent1>
      <a:accent2>
        <a:srgbClr val="FE5000"/>
      </a:accent2>
      <a:accent3>
        <a:srgbClr val="697887"/>
      </a:accent3>
      <a:accent4>
        <a:srgbClr val="8AC6C6"/>
      </a:accent4>
      <a:accent5>
        <a:srgbClr val="004B6E"/>
      </a:accent5>
      <a:accent6>
        <a:srgbClr val="000000"/>
      </a:accent6>
      <a:hlink>
        <a:srgbClr val="0563C1"/>
      </a:hlink>
      <a:folHlink>
        <a:srgbClr val="954F72"/>
      </a:folHlink>
    </a:clrScheme>
    <a:fontScheme name="NNI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NNIT.potx" id="{5224CF37-83E9-4F1D-8409-916EDE3FAE0E}" vid="{E9BB2899-08E7-4327-86A5-77BBB3650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ontrol xmlns="http://schemas.microsoft.com/VisualStudio/2011/storyboarding/control">
  <Id Name="11d09da5-6cfc-4e12-957a-33454cb9cb68" Revision="1" Stencil="System.MyShapes" StencilVersion="1.0"/>
</Control>
</file>

<file path=customXml/item3.xml><?xml version="1.0" encoding="utf-8"?>
<Control xmlns="http://schemas.microsoft.com/VisualStudio/2011/storyboarding/control">
  <Id Name="11d09da5-6cfc-4e12-957a-33454cb9cb68" Revision="1" Stencil="System.MyShapes" StencilVersion="1.0"/>
</Control>
</file>

<file path=customXml/item4.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6286C1-23B0-486D-BA90-391FEFBD8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24403D-531B-C14D-B617-6AC37B67A7BC}">
  <ds:schemaRefs>
    <ds:schemaRef ds:uri="http://schemas.microsoft.com/VisualStudio/2011/storyboarding/control"/>
  </ds:schemaRefs>
</ds:datastoreItem>
</file>

<file path=customXml/itemProps3.xml><?xml version="1.0" encoding="utf-8"?>
<ds:datastoreItem xmlns:ds="http://schemas.openxmlformats.org/officeDocument/2006/customXml" ds:itemID="{FB77CFFD-ED90-AB49-A712-44D8A6DC98A4}">
  <ds:schemaRefs>
    <ds:schemaRef ds:uri="http://schemas.microsoft.com/VisualStudio/2011/storyboarding/control"/>
  </ds:schemaRefs>
</ds:datastoreItem>
</file>

<file path=customXml/itemProps4.xml><?xml version="1.0" encoding="utf-8"?>
<ds:datastoreItem xmlns:ds="http://schemas.openxmlformats.org/officeDocument/2006/customXml" ds:itemID="{C3774A73-0280-47B7-9E46-5069D2220801}">
  <ds:schemaRefs>
    <ds:schemaRef ds:uri="http://schemas.microsoft.com/office/2006/metadata/properties"/>
    <ds:schemaRef ds:uri="http://www.w3.org/XML/1998/namespace"/>
    <ds:schemaRef ds:uri="16c05727-aa75-4e4a-9b5f-8a80a1165891"/>
    <ds:schemaRef ds:uri="71af3243-3dd4-4a8d-8c0d-dd76da1f02a5"/>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5.xml><?xml version="1.0" encoding="utf-8"?>
<ds:datastoreItem xmlns:ds="http://schemas.openxmlformats.org/officeDocument/2006/customXml" ds:itemID="{F7126FF7-C1F4-4C68-B9E0-A1BEBFA97A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Bring your presentations to life with 3D</Template>
  <TotalTime>0</TotalTime>
  <Words>1137</Words>
  <Application>Microsoft Office PowerPoint</Application>
  <PresentationFormat>Widescreen</PresentationFormat>
  <Paragraphs>175</Paragraphs>
  <Slides>17</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Open Sans</vt:lpstr>
      <vt:lpstr>Open Sans SemiBold</vt:lpstr>
      <vt:lpstr>Roboto</vt:lpstr>
      <vt:lpstr>宋体</vt:lpstr>
      <vt:lpstr>微软雅黑</vt:lpstr>
      <vt:lpstr>Arial</vt:lpstr>
      <vt:lpstr>Calibri</vt:lpstr>
      <vt:lpstr>Segoe UI</vt:lpstr>
      <vt:lpstr>Segoe UI Light</vt:lpstr>
      <vt:lpstr>Segoe UI Semibold</vt:lpstr>
      <vt:lpstr>Verdana</vt:lpstr>
      <vt:lpstr>Wingdings</vt:lpstr>
      <vt:lpstr>Get Started with 3D</vt:lpstr>
      <vt:lpstr>NNIT_V2</vt:lpstr>
      <vt:lpstr>Clinical trial data analysis automation using A Macro called RPA RPA促进临床试验数据分析自动化</vt:lpstr>
      <vt:lpstr>李高扬， 拜耳北京研发中心资深统计分析师</vt:lpstr>
      <vt:lpstr>PowerPoint Presentation</vt:lpstr>
      <vt:lpstr>PowerPoint Presentation</vt:lpstr>
      <vt:lpstr>PowerPoint Presentation</vt:lpstr>
      <vt:lpstr>Automation Level </vt:lpstr>
      <vt:lpstr>The “Macro Mindset”</vt:lpstr>
      <vt:lpstr>Using VBA in Microsoft Excel for Data Analysis Automation</vt:lpstr>
      <vt:lpstr>SAS automation</vt:lpstr>
      <vt:lpstr>RPA automation</vt:lpstr>
      <vt:lpstr>Why Use RPA</vt:lpstr>
      <vt:lpstr>RPA introduction, take Uipath as an example</vt:lpstr>
      <vt:lpstr>RPA introduction, take Uipath as an example</vt:lpstr>
      <vt:lpstr>Visual flowchat</vt:lpstr>
      <vt:lpstr>PowerPoint Presentation</vt:lpstr>
      <vt:lpstr>How to learn RPA?</vt:lpstr>
      <vt:lpstr>More questions about RPA(Uipath)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2019-09-11T23:30:20Z</dcterms:created>
  <dcterms:modified xsi:type="dcterms:W3CDTF">2019-09-12T03:51:31Z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